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688" r:id="rId3"/>
    <p:sldMasterId id="2147483702" r:id="rId4"/>
  </p:sldMasterIdLst>
  <p:sldIdLst>
    <p:sldId id="281" r:id="rId5"/>
    <p:sldId id="283" r:id="rId6"/>
    <p:sldId id="269" r:id="rId7"/>
    <p:sldId id="282" r:id="rId8"/>
    <p:sldId id="285" r:id="rId9"/>
    <p:sldId id="278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33DD7E3-34F0-423F-B855-B7C1FFB95782}">
          <p14:sldIdLst>
            <p14:sldId id="281"/>
            <p14:sldId id="283"/>
            <p14:sldId id="269"/>
            <p14:sldId id="282"/>
            <p14:sldId id="285"/>
          </p14:sldIdLst>
        </p14:section>
        <p14:section name="Раздел без заголовка" id="{6476CFE9-9BF8-483D-B693-59CED1247234}">
          <p14:sldIdLst>
            <p14:sldId id="27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48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684B4E-FE01-4B8C-B756-4B67F53D4D00}" type="doc">
      <dgm:prSet loTypeId="urn:microsoft.com/office/officeart/2005/8/layout/process4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C81F35FA-05A0-4482-9256-4C0DBA5717AA}">
      <dgm:prSet custT="1"/>
      <dgm:spPr>
        <a:solidFill>
          <a:schemeClr val="accent4">
            <a:lumMod val="20000"/>
            <a:lumOff val="80000"/>
          </a:schemeClr>
        </a:solidFill>
        <a:ln>
          <a:solidFill>
            <a:schemeClr val="accent1"/>
          </a:solidFill>
        </a:ln>
      </dgm:spPr>
      <dgm:t>
        <a:bodyPr/>
        <a:lstStyle/>
        <a:p>
          <a:pPr rtl="0"/>
          <a:r>
            <a:rPr lang="ru-RU" sz="2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Строительство сопровождает человечество с древнейших времен, и на протяжении всей истории важнейшим оставался вопрос обеспечения качества строительства, так как ошибки и недостаточный контроль могли приводить к серьёзным последствиям, затрагивающим как безопасность сооружений, так и экономические аспекты проектов. </a:t>
          </a:r>
          <a:endParaRPr lang="en-US" sz="2000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3E7E989-6493-47BF-A65E-AEC14EEE2795}" type="parTrans" cxnId="{CE67A613-4E03-4F1F-98E1-44B6DAF99BCC}">
      <dgm:prSet/>
      <dgm:spPr/>
      <dgm:t>
        <a:bodyPr/>
        <a:lstStyle/>
        <a:p>
          <a:endParaRPr lang="ru-RU" sz="200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767645-2F4E-4A11-A84A-22AE08FAD478}" type="sibTrans" cxnId="{CE67A613-4E03-4F1F-98E1-44B6DAF99BCC}">
      <dgm:prSet/>
      <dgm:spPr/>
      <dgm:t>
        <a:bodyPr/>
        <a:lstStyle/>
        <a:p>
          <a:endParaRPr lang="ru-RU" sz="200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57815D-E485-48AC-9E32-CE95476704A1}">
      <dgm:prSet custT="1"/>
      <dgm:spPr>
        <a:solidFill>
          <a:schemeClr val="accent4">
            <a:lumMod val="60000"/>
            <a:lumOff val="40000"/>
          </a:schemeClr>
        </a:solidFill>
        <a:ln>
          <a:solidFill>
            <a:schemeClr val="accent1"/>
          </a:solidFill>
        </a:ln>
      </dgm:spPr>
      <dgm:t>
        <a:bodyPr/>
        <a:lstStyle/>
        <a:p>
          <a:pPr rtl="0"/>
          <a:r>
            <a:rPr lang="ru-RU" sz="2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Однако с появлением новых машинных механизмов, интеллектуальных приборов и, особенно, технологий искусственного интеллекта, подходы к обеспечению качества и управлению строительными процессами кардинально изменились. </a:t>
          </a:r>
          <a:endParaRPr lang="en-US" sz="2000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5F5459C-A918-4FCF-ACB4-CEF88F7D59D1}" type="parTrans" cxnId="{165AF895-16AA-48DF-BB0F-3ADB23DD4718}">
      <dgm:prSet/>
      <dgm:spPr/>
      <dgm:t>
        <a:bodyPr/>
        <a:lstStyle/>
        <a:p>
          <a:endParaRPr lang="ru-RU" sz="200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9AFF28B-2379-4D62-8775-05AD73FDA66D}" type="sibTrans" cxnId="{165AF895-16AA-48DF-BB0F-3ADB23DD4718}">
      <dgm:prSet/>
      <dgm:spPr/>
      <dgm:t>
        <a:bodyPr/>
        <a:lstStyle/>
        <a:p>
          <a:endParaRPr lang="ru-RU" sz="200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CEC986-C236-4553-9269-2AC1C7116836}">
      <dgm:prSet custT="1"/>
      <dgm:spPr>
        <a:solidFill>
          <a:schemeClr val="accent3">
            <a:lumMod val="40000"/>
            <a:lumOff val="60000"/>
          </a:schemeClr>
        </a:solidFill>
        <a:ln>
          <a:solidFill>
            <a:schemeClr val="accent1"/>
          </a:solidFill>
        </a:ln>
      </dgm:spPr>
      <dgm:t>
        <a:bodyPr/>
        <a:lstStyle/>
        <a:p>
          <a:pPr rtl="0"/>
          <a:r>
            <a:rPr lang="ru-RU" sz="2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Искусственный интеллект позволяет выполнять контроль качества строительных работ более точно и эффективно, снижая вероятность ошибок и увеличивая скорость выполнения задач. </a:t>
          </a:r>
          <a:endParaRPr lang="en-US" sz="2000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5720F61-66AA-45FC-845E-A55BE9E18620}" type="parTrans" cxnId="{DE15BCD9-192B-42AF-8FAC-DC826013A006}">
      <dgm:prSet/>
      <dgm:spPr/>
      <dgm:t>
        <a:bodyPr/>
        <a:lstStyle/>
        <a:p>
          <a:endParaRPr lang="ru-RU" sz="200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7613F2-B009-4D9A-8369-78F0332F64AF}" type="sibTrans" cxnId="{DE15BCD9-192B-42AF-8FAC-DC826013A006}">
      <dgm:prSet/>
      <dgm:spPr/>
      <dgm:t>
        <a:bodyPr/>
        <a:lstStyle/>
        <a:p>
          <a:endParaRPr lang="ru-RU" sz="200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A295D15-33AC-4ACF-8892-A5D22ACE9070}">
      <dgm:prSet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1"/>
          </a:solidFill>
        </a:ln>
      </dgm:spPr>
      <dgm:t>
        <a:bodyPr/>
        <a:lstStyle/>
        <a:p>
          <a:pPr rtl="0"/>
          <a:r>
            <a:rPr lang="ru-RU" sz="2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Внедрение таких инноваций не только повышает качество строительства, но и снижает затраты, делая процессы более устойчивыми и предсказуемыми.</a:t>
          </a:r>
          <a:endParaRPr lang="en-US" sz="2000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445C78A-D2AB-43DC-8D64-55B3F3D8C272}" type="parTrans" cxnId="{11055F07-FEFF-4EDA-802C-F37941A21C36}">
      <dgm:prSet/>
      <dgm:spPr/>
      <dgm:t>
        <a:bodyPr/>
        <a:lstStyle/>
        <a:p>
          <a:endParaRPr lang="ru-RU" sz="200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844A4A-2927-4C02-9032-E94FDF117F33}" type="sibTrans" cxnId="{11055F07-FEFF-4EDA-802C-F37941A21C36}">
      <dgm:prSet/>
      <dgm:spPr/>
      <dgm:t>
        <a:bodyPr/>
        <a:lstStyle/>
        <a:p>
          <a:endParaRPr lang="ru-RU" sz="200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1A264B-770F-4B8D-8830-8AB6AB406BC2}">
      <dgm:prSet custT="1"/>
      <dgm:spPr>
        <a:solidFill>
          <a:schemeClr val="accent4">
            <a:lumMod val="60000"/>
            <a:lumOff val="40000"/>
          </a:schemeClr>
        </a:solidFill>
        <a:ln>
          <a:solidFill>
            <a:schemeClr val="accent1"/>
          </a:solidFill>
        </a:ln>
      </dgm:spPr>
      <dgm:t>
        <a:bodyPr/>
        <a:lstStyle/>
        <a:p>
          <a:pPr rtl="0"/>
          <a:r>
            <a:rPr lang="ru-RU" sz="20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связи с этим, разработка рекомендаций по применению ИИ и других инновационных технологий в строительстве является актуальной задачей, необходимой для адаптации отрасли к современным требованиям и вызовам.</a:t>
          </a:r>
          <a:endParaRPr lang="en-US" sz="2000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7FC4F9-6B9C-48DF-9832-707AD2371E59}" type="parTrans" cxnId="{96A770D2-515A-4D71-B9B7-92E967D017AA}">
      <dgm:prSet/>
      <dgm:spPr/>
      <dgm:t>
        <a:bodyPr/>
        <a:lstStyle/>
        <a:p>
          <a:endParaRPr lang="ru-RU" sz="200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064931-174B-4B25-9610-1B9213FFECEE}" type="sibTrans" cxnId="{96A770D2-515A-4D71-B9B7-92E967D017AA}">
      <dgm:prSet/>
      <dgm:spPr/>
      <dgm:t>
        <a:bodyPr/>
        <a:lstStyle/>
        <a:p>
          <a:endParaRPr lang="ru-RU" sz="200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965D90-0AE3-41E2-A346-032B02D9A4DF}" type="pres">
      <dgm:prSet presAssocID="{10684B4E-FE01-4B8C-B756-4B67F53D4D00}" presName="Name0" presStyleCnt="0">
        <dgm:presLayoutVars>
          <dgm:dir/>
          <dgm:animLvl val="lvl"/>
          <dgm:resizeHandles val="exact"/>
        </dgm:presLayoutVars>
      </dgm:prSet>
      <dgm:spPr/>
    </dgm:pt>
    <dgm:pt modelId="{1CEF7325-330A-4E32-8187-A64BBFE033CB}" type="pres">
      <dgm:prSet presAssocID="{7C1A264B-770F-4B8D-8830-8AB6AB406BC2}" presName="boxAndChildren" presStyleCnt="0"/>
      <dgm:spPr/>
    </dgm:pt>
    <dgm:pt modelId="{6FD489FB-BE52-49E2-A7AA-CE31C0822463}" type="pres">
      <dgm:prSet presAssocID="{7C1A264B-770F-4B8D-8830-8AB6AB406BC2}" presName="parentTextBox" presStyleLbl="node1" presStyleIdx="0" presStyleCnt="5"/>
      <dgm:spPr/>
    </dgm:pt>
    <dgm:pt modelId="{8902D918-C6B9-4E8B-902A-2C34CB082025}" type="pres">
      <dgm:prSet presAssocID="{F4844A4A-2927-4C02-9032-E94FDF117F33}" presName="sp" presStyleCnt="0"/>
      <dgm:spPr/>
    </dgm:pt>
    <dgm:pt modelId="{AEEAA25A-7784-471D-9D48-A661785EEC92}" type="pres">
      <dgm:prSet presAssocID="{FA295D15-33AC-4ACF-8892-A5D22ACE9070}" presName="arrowAndChildren" presStyleCnt="0"/>
      <dgm:spPr/>
    </dgm:pt>
    <dgm:pt modelId="{92068349-9956-44C3-80BC-5677BD71F7DE}" type="pres">
      <dgm:prSet presAssocID="{FA295D15-33AC-4ACF-8892-A5D22ACE9070}" presName="parentTextArrow" presStyleLbl="node1" presStyleIdx="1" presStyleCnt="5"/>
      <dgm:spPr/>
    </dgm:pt>
    <dgm:pt modelId="{3570AD6A-3D62-41E1-8EDF-85E29EB18B1A}" type="pres">
      <dgm:prSet presAssocID="{E47613F2-B009-4D9A-8369-78F0332F64AF}" presName="sp" presStyleCnt="0"/>
      <dgm:spPr/>
    </dgm:pt>
    <dgm:pt modelId="{88221345-A1DE-4A38-817B-E729D634839F}" type="pres">
      <dgm:prSet presAssocID="{2ECEC986-C236-4553-9269-2AC1C7116836}" presName="arrowAndChildren" presStyleCnt="0"/>
      <dgm:spPr/>
    </dgm:pt>
    <dgm:pt modelId="{20C34643-7043-4A23-B019-7CB775520CF1}" type="pres">
      <dgm:prSet presAssocID="{2ECEC986-C236-4553-9269-2AC1C7116836}" presName="parentTextArrow" presStyleLbl="node1" presStyleIdx="2" presStyleCnt="5"/>
      <dgm:spPr/>
    </dgm:pt>
    <dgm:pt modelId="{86349A0C-75FA-479C-B647-8D01BC4A6816}" type="pres">
      <dgm:prSet presAssocID="{89AFF28B-2379-4D62-8775-05AD73FDA66D}" presName="sp" presStyleCnt="0"/>
      <dgm:spPr/>
    </dgm:pt>
    <dgm:pt modelId="{D1510B55-AFA7-4FCC-A390-1F75409DAC98}" type="pres">
      <dgm:prSet presAssocID="{8F57815D-E485-48AC-9E32-CE95476704A1}" presName="arrowAndChildren" presStyleCnt="0"/>
      <dgm:spPr/>
    </dgm:pt>
    <dgm:pt modelId="{4FC74B46-0E39-4EF9-9477-5F3CAF5536A7}" type="pres">
      <dgm:prSet presAssocID="{8F57815D-E485-48AC-9E32-CE95476704A1}" presName="parentTextArrow" presStyleLbl="node1" presStyleIdx="3" presStyleCnt="5"/>
      <dgm:spPr/>
    </dgm:pt>
    <dgm:pt modelId="{48893C8C-D0F5-4271-B6EE-85FA0A9DCC1E}" type="pres">
      <dgm:prSet presAssocID="{36767645-2F4E-4A11-A84A-22AE08FAD478}" presName="sp" presStyleCnt="0"/>
      <dgm:spPr/>
    </dgm:pt>
    <dgm:pt modelId="{348C03D0-9E7C-49ED-BA15-07CA4411CEF7}" type="pres">
      <dgm:prSet presAssocID="{C81F35FA-05A0-4482-9256-4C0DBA5717AA}" presName="arrowAndChildren" presStyleCnt="0"/>
      <dgm:spPr/>
    </dgm:pt>
    <dgm:pt modelId="{282B7B8E-6781-41DA-A1E4-CBC4FE420F8A}" type="pres">
      <dgm:prSet presAssocID="{C81F35FA-05A0-4482-9256-4C0DBA5717AA}" presName="parentTextArrow" presStyleLbl="node1" presStyleIdx="4" presStyleCnt="5" custScaleY="135304"/>
      <dgm:spPr/>
    </dgm:pt>
  </dgm:ptLst>
  <dgm:cxnLst>
    <dgm:cxn modelId="{CB71D0A7-5C5B-4DB8-8E8F-A318FAEE6CFB}" type="presOf" srcId="{C81F35FA-05A0-4482-9256-4C0DBA5717AA}" destId="{282B7B8E-6781-41DA-A1E4-CBC4FE420F8A}" srcOrd="0" destOrd="0" presId="urn:microsoft.com/office/officeart/2005/8/layout/process4"/>
    <dgm:cxn modelId="{1E99FCA0-6F27-4B04-8D22-A7115FCB79FD}" type="presOf" srcId="{FA295D15-33AC-4ACF-8892-A5D22ACE9070}" destId="{92068349-9956-44C3-80BC-5677BD71F7DE}" srcOrd="0" destOrd="0" presId="urn:microsoft.com/office/officeart/2005/8/layout/process4"/>
    <dgm:cxn modelId="{03A7759E-5D8A-4BCB-85CC-8E82200FD28D}" type="presOf" srcId="{10684B4E-FE01-4B8C-B756-4B67F53D4D00}" destId="{F7965D90-0AE3-41E2-A346-032B02D9A4DF}" srcOrd="0" destOrd="0" presId="urn:microsoft.com/office/officeart/2005/8/layout/process4"/>
    <dgm:cxn modelId="{803B9B1F-76DB-410C-A4C7-E0EF38858757}" type="presOf" srcId="{8F57815D-E485-48AC-9E32-CE95476704A1}" destId="{4FC74B46-0E39-4EF9-9477-5F3CAF5536A7}" srcOrd="0" destOrd="0" presId="urn:microsoft.com/office/officeart/2005/8/layout/process4"/>
    <dgm:cxn modelId="{11055F07-FEFF-4EDA-802C-F37941A21C36}" srcId="{10684B4E-FE01-4B8C-B756-4B67F53D4D00}" destId="{FA295D15-33AC-4ACF-8892-A5D22ACE9070}" srcOrd="3" destOrd="0" parTransId="{7445C78A-D2AB-43DC-8D64-55B3F3D8C272}" sibTransId="{F4844A4A-2927-4C02-9032-E94FDF117F33}"/>
    <dgm:cxn modelId="{161FF11A-EE0B-47A1-8581-237F62CBFC3F}" type="presOf" srcId="{7C1A264B-770F-4B8D-8830-8AB6AB406BC2}" destId="{6FD489FB-BE52-49E2-A7AA-CE31C0822463}" srcOrd="0" destOrd="0" presId="urn:microsoft.com/office/officeart/2005/8/layout/process4"/>
    <dgm:cxn modelId="{77DDF7B3-A484-4394-8905-82E0032BF19B}" type="presOf" srcId="{2ECEC986-C236-4553-9269-2AC1C7116836}" destId="{20C34643-7043-4A23-B019-7CB775520CF1}" srcOrd="0" destOrd="0" presId="urn:microsoft.com/office/officeart/2005/8/layout/process4"/>
    <dgm:cxn modelId="{DE15BCD9-192B-42AF-8FAC-DC826013A006}" srcId="{10684B4E-FE01-4B8C-B756-4B67F53D4D00}" destId="{2ECEC986-C236-4553-9269-2AC1C7116836}" srcOrd="2" destOrd="0" parTransId="{85720F61-66AA-45FC-845E-A55BE9E18620}" sibTransId="{E47613F2-B009-4D9A-8369-78F0332F64AF}"/>
    <dgm:cxn modelId="{96A770D2-515A-4D71-B9B7-92E967D017AA}" srcId="{10684B4E-FE01-4B8C-B756-4B67F53D4D00}" destId="{7C1A264B-770F-4B8D-8830-8AB6AB406BC2}" srcOrd="4" destOrd="0" parTransId="{117FC4F9-6B9C-48DF-9832-707AD2371E59}" sibTransId="{26064931-174B-4B25-9610-1B9213FFECEE}"/>
    <dgm:cxn modelId="{165AF895-16AA-48DF-BB0F-3ADB23DD4718}" srcId="{10684B4E-FE01-4B8C-B756-4B67F53D4D00}" destId="{8F57815D-E485-48AC-9E32-CE95476704A1}" srcOrd="1" destOrd="0" parTransId="{15F5459C-A918-4FCF-ACB4-CEF88F7D59D1}" sibTransId="{89AFF28B-2379-4D62-8775-05AD73FDA66D}"/>
    <dgm:cxn modelId="{CE67A613-4E03-4F1F-98E1-44B6DAF99BCC}" srcId="{10684B4E-FE01-4B8C-B756-4B67F53D4D00}" destId="{C81F35FA-05A0-4482-9256-4C0DBA5717AA}" srcOrd="0" destOrd="0" parTransId="{D3E7E989-6493-47BF-A65E-AEC14EEE2795}" sibTransId="{36767645-2F4E-4A11-A84A-22AE08FAD478}"/>
    <dgm:cxn modelId="{2E2239F3-2A43-4CFB-A2B4-F38E6C6D7518}" type="presParOf" srcId="{F7965D90-0AE3-41E2-A346-032B02D9A4DF}" destId="{1CEF7325-330A-4E32-8187-A64BBFE033CB}" srcOrd="0" destOrd="0" presId="urn:microsoft.com/office/officeart/2005/8/layout/process4"/>
    <dgm:cxn modelId="{88620EF5-383E-4BBB-95CB-804B82A50F22}" type="presParOf" srcId="{1CEF7325-330A-4E32-8187-A64BBFE033CB}" destId="{6FD489FB-BE52-49E2-A7AA-CE31C0822463}" srcOrd="0" destOrd="0" presId="urn:microsoft.com/office/officeart/2005/8/layout/process4"/>
    <dgm:cxn modelId="{90579F66-F980-4A75-83FC-1C99716EF0F5}" type="presParOf" srcId="{F7965D90-0AE3-41E2-A346-032B02D9A4DF}" destId="{8902D918-C6B9-4E8B-902A-2C34CB082025}" srcOrd="1" destOrd="0" presId="urn:microsoft.com/office/officeart/2005/8/layout/process4"/>
    <dgm:cxn modelId="{A87D7E40-B9C8-4FC9-915D-A992819D76DD}" type="presParOf" srcId="{F7965D90-0AE3-41E2-A346-032B02D9A4DF}" destId="{AEEAA25A-7784-471D-9D48-A661785EEC92}" srcOrd="2" destOrd="0" presId="urn:microsoft.com/office/officeart/2005/8/layout/process4"/>
    <dgm:cxn modelId="{F0C7A098-CB5A-4D99-B968-3FCC60967BA5}" type="presParOf" srcId="{AEEAA25A-7784-471D-9D48-A661785EEC92}" destId="{92068349-9956-44C3-80BC-5677BD71F7DE}" srcOrd="0" destOrd="0" presId="urn:microsoft.com/office/officeart/2005/8/layout/process4"/>
    <dgm:cxn modelId="{60EB9D92-F5F6-4C4B-B2F2-218B4509F033}" type="presParOf" srcId="{F7965D90-0AE3-41E2-A346-032B02D9A4DF}" destId="{3570AD6A-3D62-41E1-8EDF-85E29EB18B1A}" srcOrd="3" destOrd="0" presId="urn:microsoft.com/office/officeart/2005/8/layout/process4"/>
    <dgm:cxn modelId="{76CB7100-8468-49BE-B62F-60D2796D9D5A}" type="presParOf" srcId="{F7965D90-0AE3-41E2-A346-032B02D9A4DF}" destId="{88221345-A1DE-4A38-817B-E729D634839F}" srcOrd="4" destOrd="0" presId="urn:microsoft.com/office/officeart/2005/8/layout/process4"/>
    <dgm:cxn modelId="{5D74003C-8824-4859-8088-8BA78A58BC19}" type="presParOf" srcId="{88221345-A1DE-4A38-817B-E729D634839F}" destId="{20C34643-7043-4A23-B019-7CB775520CF1}" srcOrd="0" destOrd="0" presId="urn:microsoft.com/office/officeart/2005/8/layout/process4"/>
    <dgm:cxn modelId="{69920BCE-BDE3-45EF-9FAD-90713AB2F9AE}" type="presParOf" srcId="{F7965D90-0AE3-41E2-A346-032B02D9A4DF}" destId="{86349A0C-75FA-479C-B647-8D01BC4A6816}" srcOrd="5" destOrd="0" presId="urn:microsoft.com/office/officeart/2005/8/layout/process4"/>
    <dgm:cxn modelId="{A3DDAEC4-74C8-4344-8D27-2C985E9B0479}" type="presParOf" srcId="{F7965D90-0AE3-41E2-A346-032B02D9A4DF}" destId="{D1510B55-AFA7-4FCC-A390-1F75409DAC98}" srcOrd="6" destOrd="0" presId="urn:microsoft.com/office/officeart/2005/8/layout/process4"/>
    <dgm:cxn modelId="{FD49D983-3389-4BAD-8045-B53F530D2CB5}" type="presParOf" srcId="{D1510B55-AFA7-4FCC-A390-1F75409DAC98}" destId="{4FC74B46-0E39-4EF9-9477-5F3CAF5536A7}" srcOrd="0" destOrd="0" presId="urn:microsoft.com/office/officeart/2005/8/layout/process4"/>
    <dgm:cxn modelId="{2DFB0BA5-A673-4520-9DF1-AB3C2C26650B}" type="presParOf" srcId="{F7965D90-0AE3-41E2-A346-032B02D9A4DF}" destId="{48893C8C-D0F5-4271-B6EE-85FA0A9DCC1E}" srcOrd="7" destOrd="0" presId="urn:microsoft.com/office/officeart/2005/8/layout/process4"/>
    <dgm:cxn modelId="{3BDAACE6-C040-4CF6-B974-A298E79EFF1B}" type="presParOf" srcId="{F7965D90-0AE3-41E2-A346-032B02D9A4DF}" destId="{348C03D0-9E7C-49ED-BA15-07CA4411CEF7}" srcOrd="8" destOrd="0" presId="urn:microsoft.com/office/officeart/2005/8/layout/process4"/>
    <dgm:cxn modelId="{FB0E5F77-7E13-4ED1-847A-1C3FF15793EB}" type="presParOf" srcId="{348C03D0-9E7C-49ED-BA15-07CA4411CEF7}" destId="{282B7B8E-6781-41DA-A1E4-CBC4FE420F8A}" srcOrd="0" destOrd="0" presId="urn:microsoft.com/office/officeart/2005/8/layout/process4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D11C599-3D08-4098-8455-4A8B0EDC1F06}" type="doc">
      <dgm:prSet loTypeId="urn:microsoft.com/office/officeart/2009/3/layout/RandomtoResultProcess" loCatId="process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ru-RU"/>
        </a:p>
      </dgm:t>
    </dgm:pt>
    <dgm:pt modelId="{329BDD92-1227-4DDA-B3D4-695F78955455}">
      <dgm:prSet/>
      <dgm:spPr/>
      <dgm:t>
        <a:bodyPr/>
        <a:lstStyle/>
        <a:p>
          <a:pPr rtl="0"/>
          <a:r>
            <a:rPr lang="ru-RU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Целью данной работы является </a:t>
          </a:r>
          <a:endParaRPr lang="en-US" b="1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CF63D57-B11C-43F2-B93E-5AE7E3095E73}" type="parTrans" cxnId="{47916EED-C8DF-48DC-9A58-6E81F307B6FC}">
      <dgm:prSet/>
      <dgm:spPr/>
      <dgm:t>
        <a:bodyPr/>
        <a:lstStyle/>
        <a:p>
          <a:endParaRPr lang="ru-RU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F0B738-6417-418D-B06A-073409DADA09}" type="sibTrans" cxnId="{47916EED-C8DF-48DC-9A58-6E81F307B6FC}">
      <dgm:prSet/>
      <dgm:spPr/>
      <dgm:t>
        <a:bodyPr/>
        <a:lstStyle/>
        <a:p>
          <a:endParaRPr lang="ru-RU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8DB59B-491E-4A9A-A39C-FD9B1FBD213F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pPr algn="ctr" rtl="0"/>
          <a:r>
            <a:rPr lang="ru-RU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рекомендаций по повышению эффективности строительно-монтажных работ на основе анализа и внедрения современных инновационных технологий и методов</a:t>
          </a:r>
          <a:endParaRPr lang="en-US" b="1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C606754-1A5E-4EA0-A9DD-E33591A177C1}" type="parTrans" cxnId="{84DA6DED-3D8C-402B-92A5-C13C9C5542DF}">
      <dgm:prSet/>
      <dgm:spPr/>
      <dgm:t>
        <a:bodyPr/>
        <a:lstStyle/>
        <a:p>
          <a:endParaRPr lang="ru-RU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3CD62D7-C7B1-4B0F-89A6-7B386ABE9DA9}" type="sibTrans" cxnId="{84DA6DED-3D8C-402B-92A5-C13C9C5542DF}">
      <dgm:prSet/>
      <dgm:spPr/>
      <dgm:t>
        <a:bodyPr/>
        <a:lstStyle/>
        <a:p>
          <a:endParaRPr lang="ru-RU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683773-79CF-4B94-A4E9-44F700CC6DDE}" type="pres">
      <dgm:prSet presAssocID="{5D11C599-3D08-4098-8455-4A8B0EDC1F06}" presName="Name0" presStyleCnt="0">
        <dgm:presLayoutVars>
          <dgm:dir/>
          <dgm:animOne val="branch"/>
          <dgm:animLvl val="lvl"/>
        </dgm:presLayoutVars>
      </dgm:prSet>
      <dgm:spPr/>
    </dgm:pt>
    <dgm:pt modelId="{AE12BB57-87C5-4F8C-B2A2-2C0F807A10F8}" type="pres">
      <dgm:prSet presAssocID="{329BDD92-1227-4DDA-B3D4-695F78955455}" presName="chaos" presStyleCnt="0"/>
      <dgm:spPr/>
    </dgm:pt>
    <dgm:pt modelId="{3733F311-BAB2-4FF8-9A98-43FD27A8E23A}" type="pres">
      <dgm:prSet presAssocID="{329BDD92-1227-4DDA-B3D4-695F78955455}" presName="parTx1" presStyleLbl="revTx" presStyleIdx="0" presStyleCnt="1"/>
      <dgm:spPr/>
    </dgm:pt>
    <dgm:pt modelId="{75DFB407-FE8B-4318-83F2-973ACDBC291A}" type="pres">
      <dgm:prSet presAssocID="{329BDD92-1227-4DDA-B3D4-695F78955455}" presName="c1" presStyleLbl="node1" presStyleIdx="0" presStyleCnt="19"/>
      <dgm:spPr/>
    </dgm:pt>
    <dgm:pt modelId="{B3B79885-FE32-40DB-AEAB-5D813D92A305}" type="pres">
      <dgm:prSet presAssocID="{329BDD92-1227-4DDA-B3D4-695F78955455}" presName="c2" presStyleLbl="node1" presStyleIdx="1" presStyleCnt="19"/>
      <dgm:spPr/>
    </dgm:pt>
    <dgm:pt modelId="{F4B7E4C0-BA86-4217-AFCE-7F3F69B2DBB5}" type="pres">
      <dgm:prSet presAssocID="{329BDD92-1227-4DDA-B3D4-695F78955455}" presName="c3" presStyleLbl="node1" presStyleIdx="2" presStyleCnt="19"/>
      <dgm:spPr/>
    </dgm:pt>
    <dgm:pt modelId="{C40BCF7E-8050-477E-ADDC-B77907A161FB}" type="pres">
      <dgm:prSet presAssocID="{329BDD92-1227-4DDA-B3D4-695F78955455}" presName="c4" presStyleLbl="node1" presStyleIdx="3" presStyleCnt="19"/>
      <dgm:spPr/>
    </dgm:pt>
    <dgm:pt modelId="{E0377FCB-278D-4410-B5A5-04B7C984131E}" type="pres">
      <dgm:prSet presAssocID="{329BDD92-1227-4DDA-B3D4-695F78955455}" presName="c5" presStyleLbl="node1" presStyleIdx="4" presStyleCnt="19"/>
      <dgm:spPr/>
    </dgm:pt>
    <dgm:pt modelId="{76E947B1-0FF1-4EFC-B3B2-DC5CCC074985}" type="pres">
      <dgm:prSet presAssocID="{329BDD92-1227-4DDA-B3D4-695F78955455}" presName="c6" presStyleLbl="node1" presStyleIdx="5" presStyleCnt="19"/>
      <dgm:spPr/>
    </dgm:pt>
    <dgm:pt modelId="{6E17735C-695D-493D-850A-270B675A6307}" type="pres">
      <dgm:prSet presAssocID="{329BDD92-1227-4DDA-B3D4-695F78955455}" presName="c7" presStyleLbl="node1" presStyleIdx="6" presStyleCnt="19"/>
      <dgm:spPr/>
    </dgm:pt>
    <dgm:pt modelId="{882BBBDD-5AB1-423C-AC42-3DDB45868F0D}" type="pres">
      <dgm:prSet presAssocID="{329BDD92-1227-4DDA-B3D4-695F78955455}" presName="c8" presStyleLbl="node1" presStyleIdx="7" presStyleCnt="19"/>
      <dgm:spPr/>
    </dgm:pt>
    <dgm:pt modelId="{DC07D717-93BC-4B45-AF7A-E65A7A7EF536}" type="pres">
      <dgm:prSet presAssocID="{329BDD92-1227-4DDA-B3D4-695F78955455}" presName="c9" presStyleLbl="node1" presStyleIdx="8" presStyleCnt="19"/>
      <dgm:spPr/>
    </dgm:pt>
    <dgm:pt modelId="{B2E08389-5A63-4F0D-88DD-DF6C4FB3EFB7}" type="pres">
      <dgm:prSet presAssocID="{329BDD92-1227-4DDA-B3D4-695F78955455}" presName="c10" presStyleLbl="node1" presStyleIdx="9" presStyleCnt="19"/>
      <dgm:spPr/>
    </dgm:pt>
    <dgm:pt modelId="{D469E7CE-B9B1-4FAC-BD08-D7B118428639}" type="pres">
      <dgm:prSet presAssocID="{329BDD92-1227-4DDA-B3D4-695F78955455}" presName="c11" presStyleLbl="node1" presStyleIdx="10" presStyleCnt="19"/>
      <dgm:spPr/>
    </dgm:pt>
    <dgm:pt modelId="{B591BFD3-DD7C-4B6D-8D94-2ED6EC343FF2}" type="pres">
      <dgm:prSet presAssocID="{329BDD92-1227-4DDA-B3D4-695F78955455}" presName="c12" presStyleLbl="node1" presStyleIdx="11" presStyleCnt="19"/>
      <dgm:spPr/>
    </dgm:pt>
    <dgm:pt modelId="{F96EB096-16BE-4D8E-BE52-CB8CE8384CD0}" type="pres">
      <dgm:prSet presAssocID="{329BDD92-1227-4DDA-B3D4-695F78955455}" presName="c13" presStyleLbl="node1" presStyleIdx="12" presStyleCnt="19"/>
      <dgm:spPr/>
    </dgm:pt>
    <dgm:pt modelId="{4F25B3BE-F9C8-4161-B589-4C893F4E7B65}" type="pres">
      <dgm:prSet presAssocID="{329BDD92-1227-4DDA-B3D4-695F78955455}" presName="c14" presStyleLbl="node1" presStyleIdx="13" presStyleCnt="19"/>
      <dgm:spPr/>
    </dgm:pt>
    <dgm:pt modelId="{D2A992AD-D480-467D-840E-DF92059D7620}" type="pres">
      <dgm:prSet presAssocID="{329BDD92-1227-4DDA-B3D4-695F78955455}" presName="c15" presStyleLbl="node1" presStyleIdx="14" presStyleCnt="19"/>
      <dgm:spPr/>
    </dgm:pt>
    <dgm:pt modelId="{8C0EEC72-155A-4492-97DB-D1EEED40D821}" type="pres">
      <dgm:prSet presAssocID="{329BDD92-1227-4DDA-B3D4-695F78955455}" presName="c16" presStyleLbl="node1" presStyleIdx="15" presStyleCnt="19"/>
      <dgm:spPr/>
    </dgm:pt>
    <dgm:pt modelId="{14D5841B-DE76-4BBA-B5D8-6FBCF789F6E1}" type="pres">
      <dgm:prSet presAssocID="{329BDD92-1227-4DDA-B3D4-695F78955455}" presName="c17" presStyleLbl="node1" presStyleIdx="16" presStyleCnt="19"/>
      <dgm:spPr/>
    </dgm:pt>
    <dgm:pt modelId="{067D4F00-E559-4968-A8C4-A6D3FC331F44}" type="pres">
      <dgm:prSet presAssocID="{329BDD92-1227-4DDA-B3D4-695F78955455}" presName="c18" presStyleLbl="node1" presStyleIdx="17" presStyleCnt="19"/>
      <dgm:spPr/>
    </dgm:pt>
    <dgm:pt modelId="{1B11E09B-0A06-4EE7-89B6-92A866E4C3F1}" type="pres">
      <dgm:prSet presAssocID="{AAF0B738-6417-418D-B06A-073409DADA09}" presName="chevronComposite1" presStyleCnt="0"/>
      <dgm:spPr/>
    </dgm:pt>
    <dgm:pt modelId="{93D95DC4-285F-48D3-9286-6062F09E6AAD}" type="pres">
      <dgm:prSet presAssocID="{AAF0B738-6417-418D-B06A-073409DADA09}" presName="chevron1" presStyleLbl="sibTrans2D1" presStyleIdx="0" presStyleCnt="2" custLinFactNeighborX="-6354"/>
      <dgm:spPr/>
    </dgm:pt>
    <dgm:pt modelId="{70BF925B-70D1-47BC-A3FA-1C07873E83BC}" type="pres">
      <dgm:prSet presAssocID="{AAF0B738-6417-418D-B06A-073409DADA09}" presName="spChevron1" presStyleCnt="0"/>
      <dgm:spPr/>
    </dgm:pt>
    <dgm:pt modelId="{B61B7A9E-B06B-4540-B163-E9E56B3262C8}" type="pres">
      <dgm:prSet presAssocID="{AAF0B738-6417-418D-B06A-073409DADA09}" presName="overlap" presStyleCnt="0"/>
      <dgm:spPr/>
    </dgm:pt>
    <dgm:pt modelId="{9353DF4D-8746-4D1F-8256-18C61044C006}" type="pres">
      <dgm:prSet presAssocID="{AAF0B738-6417-418D-B06A-073409DADA09}" presName="chevronComposite2" presStyleCnt="0"/>
      <dgm:spPr/>
    </dgm:pt>
    <dgm:pt modelId="{9B92F314-F016-46EB-97CF-13476302F519}" type="pres">
      <dgm:prSet presAssocID="{AAF0B738-6417-418D-B06A-073409DADA09}" presName="chevron2" presStyleLbl="sibTrans2D1" presStyleIdx="1" presStyleCnt="2"/>
      <dgm:spPr/>
    </dgm:pt>
    <dgm:pt modelId="{FC3F8497-9D3E-4DB2-966E-3A3AF2892FF4}" type="pres">
      <dgm:prSet presAssocID="{AAF0B738-6417-418D-B06A-073409DADA09}" presName="spChevron2" presStyleCnt="0"/>
      <dgm:spPr/>
    </dgm:pt>
    <dgm:pt modelId="{24F8E8D0-E5D1-41D5-9B66-4AFBBE54B4C7}" type="pres">
      <dgm:prSet presAssocID="{BF8DB59B-491E-4A9A-A39C-FD9B1FBD213F}" presName="last" presStyleCnt="0"/>
      <dgm:spPr/>
    </dgm:pt>
    <dgm:pt modelId="{745CF8AC-F50A-4DB7-8D59-3335895C1227}" type="pres">
      <dgm:prSet presAssocID="{BF8DB59B-491E-4A9A-A39C-FD9B1FBD213F}" presName="circleTx" presStyleLbl="node1" presStyleIdx="18" presStyleCnt="19" custScaleX="135372" custScaleY="107920"/>
      <dgm:spPr/>
    </dgm:pt>
    <dgm:pt modelId="{5332E416-6F7F-426C-B0C9-71802CB0CB66}" type="pres">
      <dgm:prSet presAssocID="{BF8DB59B-491E-4A9A-A39C-FD9B1FBD213F}" presName="spN" presStyleCnt="0"/>
      <dgm:spPr/>
    </dgm:pt>
  </dgm:ptLst>
  <dgm:cxnLst>
    <dgm:cxn modelId="{8ABA154D-9106-4A7D-A7EC-12A4540337C7}" type="presOf" srcId="{329BDD92-1227-4DDA-B3D4-695F78955455}" destId="{3733F311-BAB2-4FF8-9A98-43FD27A8E23A}" srcOrd="0" destOrd="0" presId="urn:microsoft.com/office/officeart/2009/3/layout/RandomtoResultProcess"/>
    <dgm:cxn modelId="{A368AAD6-4206-489B-80D5-A47F8E49B750}" type="presOf" srcId="{BF8DB59B-491E-4A9A-A39C-FD9B1FBD213F}" destId="{745CF8AC-F50A-4DB7-8D59-3335895C1227}" srcOrd="0" destOrd="0" presId="urn:microsoft.com/office/officeart/2009/3/layout/RandomtoResultProcess"/>
    <dgm:cxn modelId="{84DA6DED-3D8C-402B-92A5-C13C9C5542DF}" srcId="{5D11C599-3D08-4098-8455-4A8B0EDC1F06}" destId="{BF8DB59B-491E-4A9A-A39C-FD9B1FBD213F}" srcOrd="1" destOrd="0" parTransId="{FC606754-1A5E-4EA0-A9DD-E33591A177C1}" sibTransId="{03CD62D7-C7B1-4B0F-89A6-7B386ABE9DA9}"/>
    <dgm:cxn modelId="{D6C43AF3-B0C2-45B7-A349-429D59EB92C2}" type="presOf" srcId="{5D11C599-3D08-4098-8455-4A8B0EDC1F06}" destId="{10683773-79CF-4B94-A4E9-44F700CC6DDE}" srcOrd="0" destOrd="0" presId="urn:microsoft.com/office/officeart/2009/3/layout/RandomtoResultProcess"/>
    <dgm:cxn modelId="{47916EED-C8DF-48DC-9A58-6E81F307B6FC}" srcId="{5D11C599-3D08-4098-8455-4A8B0EDC1F06}" destId="{329BDD92-1227-4DDA-B3D4-695F78955455}" srcOrd="0" destOrd="0" parTransId="{DCF63D57-B11C-43F2-B93E-5AE7E3095E73}" sibTransId="{AAF0B738-6417-418D-B06A-073409DADA09}"/>
    <dgm:cxn modelId="{BFB7F598-4330-4C77-8A45-BB51D56A152F}" type="presParOf" srcId="{10683773-79CF-4B94-A4E9-44F700CC6DDE}" destId="{AE12BB57-87C5-4F8C-B2A2-2C0F807A10F8}" srcOrd="0" destOrd="0" presId="urn:microsoft.com/office/officeart/2009/3/layout/RandomtoResultProcess"/>
    <dgm:cxn modelId="{40A8AC13-01BD-4D77-9684-AE709181926E}" type="presParOf" srcId="{AE12BB57-87C5-4F8C-B2A2-2C0F807A10F8}" destId="{3733F311-BAB2-4FF8-9A98-43FD27A8E23A}" srcOrd="0" destOrd="0" presId="urn:microsoft.com/office/officeart/2009/3/layout/RandomtoResultProcess"/>
    <dgm:cxn modelId="{A528B942-AF7D-4FA6-8171-5C1E6B0F684E}" type="presParOf" srcId="{AE12BB57-87C5-4F8C-B2A2-2C0F807A10F8}" destId="{75DFB407-FE8B-4318-83F2-973ACDBC291A}" srcOrd="1" destOrd="0" presId="urn:microsoft.com/office/officeart/2009/3/layout/RandomtoResultProcess"/>
    <dgm:cxn modelId="{D43DC895-2A86-4D4C-8024-C59DD1EE1BEF}" type="presParOf" srcId="{AE12BB57-87C5-4F8C-B2A2-2C0F807A10F8}" destId="{B3B79885-FE32-40DB-AEAB-5D813D92A305}" srcOrd="2" destOrd="0" presId="urn:microsoft.com/office/officeart/2009/3/layout/RandomtoResultProcess"/>
    <dgm:cxn modelId="{877E3438-6F2C-48D2-9FA0-0A90CE599EE5}" type="presParOf" srcId="{AE12BB57-87C5-4F8C-B2A2-2C0F807A10F8}" destId="{F4B7E4C0-BA86-4217-AFCE-7F3F69B2DBB5}" srcOrd="3" destOrd="0" presId="urn:microsoft.com/office/officeart/2009/3/layout/RandomtoResultProcess"/>
    <dgm:cxn modelId="{F4860EE2-4E6A-4842-A063-3E75463B02AA}" type="presParOf" srcId="{AE12BB57-87C5-4F8C-B2A2-2C0F807A10F8}" destId="{C40BCF7E-8050-477E-ADDC-B77907A161FB}" srcOrd="4" destOrd="0" presId="urn:microsoft.com/office/officeart/2009/3/layout/RandomtoResultProcess"/>
    <dgm:cxn modelId="{5A1B0CA7-5ED0-49DE-AAB5-CAAF72DCB459}" type="presParOf" srcId="{AE12BB57-87C5-4F8C-B2A2-2C0F807A10F8}" destId="{E0377FCB-278D-4410-B5A5-04B7C984131E}" srcOrd="5" destOrd="0" presId="urn:microsoft.com/office/officeart/2009/3/layout/RandomtoResultProcess"/>
    <dgm:cxn modelId="{2CE446D1-922C-4566-9174-1C2A81693618}" type="presParOf" srcId="{AE12BB57-87C5-4F8C-B2A2-2C0F807A10F8}" destId="{76E947B1-0FF1-4EFC-B3B2-DC5CCC074985}" srcOrd="6" destOrd="0" presId="urn:microsoft.com/office/officeart/2009/3/layout/RandomtoResultProcess"/>
    <dgm:cxn modelId="{7F984B50-3E39-4616-80B5-4314036D2816}" type="presParOf" srcId="{AE12BB57-87C5-4F8C-B2A2-2C0F807A10F8}" destId="{6E17735C-695D-493D-850A-270B675A6307}" srcOrd="7" destOrd="0" presId="urn:microsoft.com/office/officeart/2009/3/layout/RandomtoResultProcess"/>
    <dgm:cxn modelId="{8D0C51F1-8D01-46BD-891F-35EBEC4E1D78}" type="presParOf" srcId="{AE12BB57-87C5-4F8C-B2A2-2C0F807A10F8}" destId="{882BBBDD-5AB1-423C-AC42-3DDB45868F0D}" srcOrd="8" destOrd="0" presId="urn:microsoft.com/office/officeart/2009/3/layout/RandomtoResultProcess"/>
    <dgm:cxn modelId="{20FEC7C3-FACC-4B01-B66F-33E173A59E98}" type="presParOf" srcId="{AE12BB57-87C5-4F8C-B2A2-2C0F807A10F8}" destId="{DC07D717-93BC-4B45-AF7A-E65A7A7EF536}" srcOrd="9" destOrd="0" presId="urn:microsoft.com/office/officeart/2009/3/layout/RandomtoResultProcess"/>
    <dgm:cxn modelId="{9749076A-6F5A-4A62-8894-CC669A990F6C}" type="presParOf" srcId="{AE12BB57-87C5-4F8C-B2A2-2C0F807A10F8}" destId="{B2E08389-5A63-4F0D-88DD-DF6C4FB3EFB7}" srcOrd="10" destOrd="0" presId="urn:microsoft.com/office/officeart/2009/3/layout/RandomtoResultProcess"/>
    <dgm:cxn modelId="{47CD3CA8-8286-4E30-96AD-E8EE0B5C2AAB}" type="presParOf" srcId="{AE12BB57-87C5-4F8C-B2A2-2C0F807A10F8}" destId="{D469E7CE-B9B1-4FAC-BD08-D7B118428639}" srcOrd="11" destOrd="0" presId="urn:microsoft.com/office/officeart/2009/3/layout/RandomtoResultProcess"/>
    <dgm:cxn modelId="{A5ACD3F2-AC9F-4E7D-A8DA-D2B59328CD0C}" type="presParOf" srcId="{AE12BB57-87C5-4F8C-B2A2-2C0F807A10F8}" destId="{B591BFD3-DD7C-4B6D-8D94-2ED6EC343FF2}" srcOrd="12" destOrd="0" presId="urn:microsoft.com/office/officeart/2009/3/layout/RandomtoResultProcess"/>
    <dgm:cxn modelId="{0F15761B-7CDC-4620-97DD-821B97A66D6A}" type="presParOf" srcId="{AE12BB57-87C5-4F8C-B2A2-2C0F807A10F8}" destId="{F96EB096-16BE-4D8E-BE52-CB8CE8384CD0}" srcOrd="13" destOrd="0" presId="urn:microsoft.com/office/officeart/2009/3/layout/RandomtoResultProcess"/>
    <dgm:cxn modelId="{40A6903C-7D18-4045-9EAA-1CDCA761B118}" type="presParOf" srcId="{AE12BB57-87C5-4F8C-B2A2-2C0F807A10F8}" destId="{4F25B3BE-F9C8-4161-B589-4C893F4E7B65}" srcOrd="14" destOrd="0" presId="urn:microsoft.com/office/officeart/2009/3/layout/RandomtoResultProcess"/>
    <dgm:cxn modelId="{DB93C4DF-01E6-4316-815E-20DD88D3729D}" type="presParOf" srcId="{AE12BB57-87C5-4F8C-B2A2-2C0F807A10F8}" destId="{D2A992AD-D480-467D-840E-DF92059D7620}" srcOrd="15" destOrd="0" presId="urn:microsoft.com/office/officeart/2009/3/layout/RandomtoResultProcess"/>
    <dgm:cxn modelId="{8A16813C-C084-456B-B334-AE6086915E75}" type="presParOf" srcId="{AE12BB57-87C5-4F8C-B2A2-2C0F807A10F8}" destId="{8C0EEC72-155A-4492-97DB-D1EEED40D821}" srcOrd="16" destOrd="0" presId="urn:microsoft.com/office/officeart/2009/3/layout/RandomtoResultProcess"/>
    <dgm:cxn modelId="{40180CAB-4D58-4ED0-8964-B7E762240918}" type="presParOf" srcId="{AE12BB57-87C5-4F8C-B2A2-2C0F807A10F8}" destId="{14D5841B-DE76-4BBA-B5D8-6FBCF789F6E1}" srcOrd="17" destOrd="0" presId="urn:microsoft.com/office/officeart/2009/3/layout/RandomtoResultProcess"/>
    <dgm:cxn modelId="{1802EB85-8825-40EE-AD0E-A9FC12ABC470}" type="presParOf" srcId="{AE12BB57-87C5-4F8C-B2A2-2C0F807A10F8}" destId="{067D4F00-E559-4968-A8C4-A6D3FC331F44}" srcOrd="18" destOrd="0" presId="urn:microsoft.com/office/officeart/2009/3/layout/RandomtoResultProcess"/>
    <dgm:cxn modelId="{78CD4C93-DED6-4D42-B651-547B4D191216}" type="presParOf" srcId="{10683773-79CF-4B94-A4E9-44F700CC6DDE}" destId="{1B11E09B-0A06-4EE7-89B6-92A866E4C3F1}" srcOrd="1" destOrd="0" presId="urn:microsoft.com/office/officeart/2009/3/layout/RandomtoResultProcess"/>
    <dgm:cxn modelId="{681EA296-8EE7-4CE2-9B44-5843ACA328E3}" type="presParOf" srcId="{1B11E09B-0A06-4EE7-89B6-92A866E4C3F1}" destId="{93D95DC4-285F-48D3-9286-6062F09E6AAD}" srcOrd="0" destOrd="0" presId="urn:microsoft.com/office/officeart/2009/3/layout/RandomtoResultProcess"/>
    <dgm:cxn modelId="{36B897B5-2238-4779-804D-42B1B5EFCBC1}" type="presParOf" srcId="{1B11E09B-0A06-4EE7-89B6-92A866E4C3F1}" destId="{70BF925B-70D1-47BC-A3FA-1C07873E83BC}" srcOrd="1" destOrd="0" presId="urn:microsoft.com/office/officeart/2009/3/layout/RandomtoResultProcess"/>
    <dgm:cxn modelId="{EE1A8CE0-3E61-4B98-A482-DD5D8F4AAFAA}" type="presParOf" srcId="{10683773-79CF-4B94-A4E9-44F700CC6DDE}" destId="{B61B7A9E-B06B-4540-B163-E9E56B3262C8}" srcOrd="2" destOrd="0" presId="urn:microsoft.com/office/officeart/2009/3/layout/RandomtoResultProcess"/>
    <dgm:cxn modelId="{0294F1E3-33D6-43FC-8273-DF055E8488CF}" type="presParOf" srcId="{10683773-79CF-4B94-A4E9-44F700CC6DDE}" destId="{9353DF4D-8746-4D1F-8256-18C61044C006}" srcOrd="3" destOrd="0" presId="urn:microsoft.com/office/officeart/2009/3/layout/RandomtoResultProcess"/>
    <dgm:cxn modelId="{834FACEE-68F5-4304-B45B-8AE48F5CD958}" type="presParOf" srcId="{9353DF4D-8746-4D1F-8256-18C61044C006}" destId="{9B92F314-F016-46EB-97CF-13476302F519}" srcOrd="0" destOrd="0" presId="urn:microsoft.com/office/officeart/2009/3/layout/RandomtoResultProcess"/>
    <dgm:cxn modelId="{BF05E198-5C64-4A37-91C5-778E6EB83DD0}" type="presParOf" srcId="{9353DF4D-8746-4D1F-8256-18C61044C006}" destId="{FC3F8497-9D3E-4DB2-966E-3A3AF2892FF4}" srcOrd="1" destOrd="0" presId="urn:microsoft.com/office/officeart/2009/3/layout/RandomtoResultProcess"/>
    <dgm:cxn modelId="{C4FB507F-1656-468E-9D86-2EC3830DA761}" type="presParOf" srcId="{10683773-79CF-4B94-A4E9-44F700CC6DDE}" destId="{24F8E8D0-E5D1-41D5-9B66-4AFBBE54B4C7}" srcOrd="4" destOrd="0" presId="urn:microsoft.com/office/officeart/2009/3/layout/RandomtoResultProcess"/>
    <dgm:cxn modelId="{1ED853C6-8439-40A5-8CD5-03FD520D659F}" type="presParOf" srcId="{24F8E8D0-E5D1-41D5-9B66-4AFBBE54B4C7}" destId="{745CF8AC-F50A-4DB7-8D59-3335895C1227}" srcOrd="0" destOrd="0" presId="urn:microsoft.com/office/officeart/2009/3/layout/RandomtoResultProcess"/>
    <dgm:cxn modelId="{3FC8F6A4-7A2B-41E3-B0D4-CA6D7D298753}" type="presParOf" srcId="{24F8E8D0-E5D1-41D5-9B66-4AFBBE54B4C7}" destId="{5332E416-6F7F-426C-B0C9-71802CB0CB66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5CBCA6D-50DA-481F-96B5-C43EE3330176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6E53334-1903-4842-9900-8B4BAB54F4B9}">
      <dgm:prSet/>
      <dgm:spPr/>
      <dgm:t>
        <a:bodyPr/>
        <a:lstStyle/>
        <a:p>
          <a:pPr rtl="0"/>
          <a:r>
            <a:rPr lang="ru-RU" b="1" dirty="0" smtClean="0">
              <a:solidFill>
                <a:srgbClr val="000000"/>
              </a:solidFill>
              <a:latin typeface="Atyp Display Medium"/>
            </a:rPr>
            <a:t>Объектом исследования </a:t>
          </a:r>
          <a:r>
            <a:rPr lang="ru-RU" dirty="0" smtClean="0">
              <a:solidFill>
                <a:srgbClr val="000000"/>
              </a:solidFill>
              <a:latin typeface="Atyp Display Medium"/>
            </a:rPr>
            <a:t>являются строительно-монтажные </a:t>
          </a:r>
          <a:r>
            <a:rPr lang="ru-RU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работы</a:t>
          </a:r>
          <a:r>
            <a:rPr lang="ru-RU" dirty="0" smtClean="0">
              <a:solidFill>
                <a:srgbClr val="000000"/>
              </a:solidFill>
              <a:latin typeface="Atyp Display Medium"/>
            </a:rPr>
            <a:t> в строительной отрасли, включая процессы планирования, выполнения и контроля качества.</a:t>
          </a:r>
          <a:endParaRPr lang="en-US" dirty="0">
            <a:solidFill>
              <a:srgbClr val="000000"/>
            </a:solidFill>
            <a:latin typeface="Atyp Display Medium"/>
          </a:endParaRPr>
        </a:p>
      </dgm:t>
    </dgm:pt>
    <dgm:pt modelId="{65B3D9CA-D879-4916-98EC-802DB1FAEF66}" type="parTrans" cxnId="{30C4152A-AF6D-456F-83DB-A87F96B6728A}">
      <dgm:prSet/>
      <dgm:spPr/>
      <dgm:t>
        <a:bodyPr/>
        <a:lstStyle/>
        <a:p>
          <a:endParaRPr lang="ru-RU">
            <a:solidFill>
              <a:srgbClr val="000000"/>
            </a:solidFill>
            <a:latin typeface="Atyp Display Medium"/>
          </a:endParaRPr>
        </a:p>
      </dgm:t>
    </dgm:pt>
    <dgm:pt modelId="{D16103C0-1E8A-46F9-817D-805EF49900C2}" type="sibTrans" cxnId="{30C4152A-AF6D-456F-83DB-A87F96B6728A}">
      <dgm:prSet/>
      <dgm:spPr/>
      <dgm:t>
        <a:bodyPr/>
        <a:lstStyle/>
        <a:p>
          <a:endParaRPr lang="ru-RU">
            <a:solidFill>
              <a:srgbClr val="000000"/>
            </a:solidFill>
            <a:latin typeface="Atyp Display Medium"/>
          </a:endParaRPr>
        </a:p>
      </dgm:t>
    </dgm:pt>
    <dgm:pt modelId="{FA198E7C-80C0-46E3-B6BF-2BBA156952CF}">
      <dgm:prSet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 rtl="0"/>
          <a:r>
            <a:rPr lang="ru-RU" b="1" dirty="0" smtClean="0">
              <a:solidFill>
                <a:srgbClr val="000000"/>
              </a:solidFill>
              <a:latin typeface="Atyp Display Medium"/>
            </a:rPr>
            <a:t>Предметом исследования </a:t>
          </a:r>
          <a:r>
            <a:rPr lang="ru-RU" dirty="0" smtClean="0">
              <a:solidFill>
                <a:srgbClr val="000000"/>
              </a:solidFill>
              <a:latin typeface="Atyp Display Medium"/>
            </a:rPr>
            <a:t>являются инновационные решения и технологии, направленные на повышение эффективности строительно-монтажных работ. </a:t>
          </a:r>
          <a:endParaRPr lang="en-US" dirty="0">
            <a:solidFill>
              <a:srgbClr val="000000"/>
            </a:solidFill>
            <a:latin typeface="Atyp Display Medium"/>
          </a:endParaRPr>
        </a:p>
      </dgm:t>
    </dgm:pt>
    <dgm:pt modelId="{5A1291BD-64FB-45B4-A5EC-8D94C1636EFC}" type="parTrans" cxnId="{E0553995-EAE4-4463-9228-A7E26FD5DD73}">
      <dgm:prSet/>
      <dgm:spPr/>
      <dgm:t>
        <a:bodyPr/>
        <a:lstStyle/>
        <a:p>
          <a:endParaRPr lang="ru-RU">
            <a:solidFill>
              <a:srgbClr val="000000"/>
            </a:solidFill>
            <a:latin typeface="Atyp Display Medium"/>
          </a:endParaRPr>
        </a:p>
      </dgm:t>
    </dgm:pt>
    <dgm:pt modelId="{55ECD9CA-9696-4D67-A91F-0510FD6C31F7}" type="sibTrans" cxnId="{E0553995-EAE4-4463-9228-A7E26FD5DD73}">
      <dgm:prSet/>
      <dgm:spPr/>
      <dgm:t>
        <a:bodyPr/>
        <a:lstStyle/>
        <a:p>
          <a:endParaRPr lang="ru-RU">
            <a:solidFill>
              <a:srgbClr val="000000"/>
            </a:solidFill>
            <a:latin typeface="Atyp Display Medium"/>
          </a:endParaRPr>
        </a:p>
      </dgm:t>
    </dgm:pt>
    <dgm:pt modelId="{FBE34C39-50A2-4FBA-966D-F3CAD5BC8217}" type="pres">
      <dgm:prSet presAssocID="{65CBCA6D-50DA-481F-96B5-C43EE333017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33E135C-1160-418B-ACAB-C6728AF1B1F3}" type="pres">
      <dgm:prSet presAssocID="{F6E53334-1903-4842-9900-8B4BAB54F4B9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6EA095-5219-4812-AE9F-8EEBB42BF33B}" type="pres">
      <dgm:prSet presAssocID="{D16103C0-1E8A-46F9-817D-805EF49900C2}" presName="sibTrans" presStyleCnt="0"/>
      <dgm:spPr/>
    </dgm:pt>
    <dgm:pt modelId="{D8D001DC-CB5F-49E1-AA42-9AC884CD1C3F}" type="pres">
      <dgm:prSet presAssocID="{FA198E7C-80C0-46E3-B6BF-2BBA156952CF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0553995-EAE4-4463-9228-A7E26FD5DD73}" srcId="{65CBCA6D-50DA-481F-96B5-C43EE3330176}" destId="{FA198E7C-80C0-46E3-B6BF-2BBA156952CF}" srcOrd="1" destOrd="0" parTransId="{5A1291BD-64FB-45B4-A5EC-8D94C1636EFC}" sibTransId="{55ECD9CA-9696-4D67-A91F-0510FD6C31F7}"/>
    <dgm:cxn modelId="{E9B90C10-6955-405E-AFB3-63F4AFE53A35}" type="presOf" srcId="{F6E53334-1903-4842-9900-8B4BAB54F4B9}" destId="{633E135C-1160-418B-ACAB-C6728AF1B1F3}" srcOrd="0" destOrd="0" presId="urn:microsoft.com/office/officeart/2005/8/layout/hList6"/>
    <dgm:cxn modelId="{66A93BCC-AB5D-48C5-B52E-CFB3A67A7240}" type="presOf" srcId="{FA198E7C-80C0-46E3-B6BF-2BBA156952CF}" destId="{D8D001DC-CB5F-49E1-AA42-9AC884CD1C3F}" srcOrd="0" destOrd="0" presId="urn:microsoft.com/office/officeart/2005/8/layout/hList6"/>
    <dgm:cxn modelId="{457C73F3-2028-444D-A4C8-F7397A7A83EB}" type="presOf" srcId="{65CBCA6D-50DA-481F-96B5-C43EE3330176}" destId="{FBE34C39-50A2-4FBA-966D-F3CAD5BC8217}" srcOrd="0" destOrd="0" presId="urn:microsoft.com/office/officeart/2005/8/layout/hList6"/>
    <dgm:cxn modelId="{30C4152A-AF6D-456F-83DB-A87F96B6728A}" srcId="{65CBCA6D-50DA-481F-96B5-C43EE3330176}" destId="{F6E53334-1903-4842-9900-8B4BAB54F4B9}" srcOrd="0" destOrd="0" parTransId="{65B3D9CA-D879-4916-98EC-802DB1FAEF66}" sibTransId="{D16103C0-1E8A-46F9-817D-805EF49900C2}"/>
    <dgm:cxn modelId="{1EA22137-3AA2-4C6C-8C7B-FEF04FAD0993}" type="presParOf" srcId="{FBE34C39-50A2-4FBA-966D-F3CAD5BC8217}" destId="{633E135C-1160-418B-ACAB-C6728AF1B1F3}" srcOrd="0" destOrd="0" presId="urn:microsoft.com/office/officeart/2005/8/layout/hList6"/>
    <dgm:cxn modelId="{6FCBD117-1437-4446-B538-B80A95323744}" type="presParOf" srcId="{FBE34C39-50A2-4FBA-966D-F3CAD5BC8217}" destId="{AB6EA095-5219-4812-AE9F-8EEBB42BF33B}" srcOrd="1" destOrd="0" presId="urn:microsoft.com/office/officeart/2005/8/layout/hList6"/>
    <dgm:cxn modelId="{4BF5FFA4-5342-40E0-B4B1-48CD16B1817A}" type="presParOf" srcId="{FBE34C39-50A2-4FBA-966D-F3CAD5BC8217}" destId="{D8D001DC-CB5F-49E1-AA42-9AC884CD1C3F}" srcOrd="2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1A81AC4-02C3-4BEA-92AE-3256D95184BA}" type="doc">
      <dgm:prSet loTypeId="urn:microsoft.com/office/officeart/2005/8/layout/pyramid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C9FB8331-1994-4E95-A519-E2262DE91E69}">
      <dgm:prSet custT="1"/>
      <dgm:spPr/>
      <dgm:t>
        <a:bodyPr/>
        <a:lstStyle/>
        <a:p>
          <a:pPr rtl="0"/>
          <a:r>
            <a:rPr lang="ru-RU" sz="18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 Обзор существующих методов обеспечения качества в строительстве.</a:t>
          </a:r>
          <a:endParaRPr lang="en-US" sz="1800" b="1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C1B856-F9CF-4569-8C71-9EE5296833CD}" type="parTrans" cxnId="{62949F61-10E4-419A-9FE4-8865934C3614}">
      <dgm:prSet/>
      <dgm:spPr/>
      <dgm:t>
        <a:bodyPr/>
        <a:lstStyle/>
        <a:p>
          <a:endParaRPr lang="ru-RU" sz="180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45285FD-7B2A-4088-A1C3-CA1C91F09427}" type="sibTrans" cxnId="{62949F61-10E4-419A-9FE4-8865934C3614}">
      <dgm:prSet/>
      <dgm:spPr/>
      <dgm:t>
        <a:bodyPr/>
        <a:lstStyle/>
        <a:p>
          <a:endParaRPr lang="ru-RU" sz="180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3AF65A9-9C66-4DA8-9500-D0EED576B7A9}">
      <dgm:prSet custT="1"/>
      <dgm:spPr/>
      <dgm:t>
        <a:bodyPr/>
        <a:lstStyle/>
        <a:p>
          <a:pPr rtl="0"/>
          <a:r>
            <a:rPr lang="ru-RU" sz="18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 Изучить инновационные решения и технологии, применяемые для повышения эффективности контроля качества строительных процессов.</a:t>
          </a:r>
          <a:endParaRPr lang="en-US" sz="1800" b="1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1A69A79-0D54-4A62-8135-A459ACF712A5}" type="parTrans" cxnId="{0F712B98-16C7-45C5-9455-66748D95873B}">
      <dgm:prSet/>
      <dgm:spPr/>
      <dgm:t>
        <a:bodyPr/>
        <a:lstStyle/>
        <a:p>
          <a:endParaRPr lang="ru-RU" sz="180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F232D4C-082D-4154-8BB8-A08B21CA362D}" type="sibTrans" cxnId="{0F712B98-16C7-45C5-9455-66748D95873B}">
      <dgm:prSet/>
      <dgm:spPr/>
      <dgm:t>
        <a:bodyPr/>
        <a:lstStyle/>
        <a:p>
          <a:endParaRPr lang="ru-RU" sz="180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1A8B11-42F4-4E5A-ADFB-F7EE6E4D61AC}">
      <dgm:prSet custT="1"/>
      <dgm:spPr/>
      <dgm:t>
        <a:bodyPr/>
        <a:lstStyle/>
        <a:p>
          <a:pPr rtl="0"/>
          <a:r>
            <a:rPr lang="ru-RU" sz="18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 Провести анализ и сравнение внедрения современных технологий в строительной отрасли Казахстана с передовым мировым опытом, выявив ключевые факторы успеха и потенциальные барьеры.</a:t>
          </a:r>
          <a:endParaRPr lang="en-US" sz="1800" b="1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3C08B9D-DB94-4C33-8E55-E402A19C074F}" type="parTrans" cxnId="{851AF9BA-8C1A-4842-8A5A-C5C3910A022B}">
      <dgm:prSet/>
      <dgm:spPr/>
      <dgm:t>
        <a:bodyPr/>
        <a:lstStyle/>
        <a:p>
          <a:endParaRPr lang="ru-RU" sz="180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912F28-8187-48ED-83A4-3307D7D4EB6F}" type="sibTrans" cxnId="{851AF9BA-8C1A-4842-8A5A-C5C3910A022B}">
      <dgm:prSet/>
      <dgm:spPr/>
      <dgm:t>
        <a:bodyPr/>
        <a:lstStyle/>
        <a:p>
          <a:endParaRPr lang="ru-RU" sz="180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525128-8223-4CC7-80AF-9EE8F0F14040}">
      <dgm:prSet custT="1"/>
      <dgm:spPr/>
      <dgm:t>
        <a:bodyPr/>
        <a:lstStyle/>
        <a:p>
          <a:pPr rtl="0"/>
          <a:r>
            <a:rPr lang="ru-RU" sz="1800" b="1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4. Оценить эффективность применения современных технологий, анализируя их влияние на качество, затраты и сроки выполнения строительно-монтажных работ.</a:t>
          </a:r>
          <a:endParaRPr lang="en-US" sz="1800" b="1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C8C91FB-3A65-4F11-A69C-10BA2001D4F9}" type="parTrans" cxnId="{53A46BD7-8552-4EE7-8337-2D172E487B8E}">
      <dgm:prSet/>
      <dgm:spPr/>
      <dgm:t>
        <a:bodyPr/>
        <a:lstStyle/>
        <a:p>
          <a:endParaRPr lang="ru-RU" sz="180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FF5048A-CF8C-496D-A78A-309D3B8CF213}" type="sibTrans" cxnId="{53A46BD7-8552-4EE7-8337-2D172E487B8E}">
      <dgm:prSet/>
      <dgm:spPr/>
      <dgm:t>
        <a:bodyPr/>
        <a:lstStyle/>
        <a:p>
          <a:endParaRPr lang="ru-RU" sz="180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19D378A-AF7D-4ADB-B257-F787287F6D86}">
      <dgm:prSet custT="1"/>
      <dgm:spPr/>
      <dgm:t>
        <a:bodyPr/>
        <a:lstStyle/>
        <a:p>
          <a:pPr rtl="0"/>
          <a:r>
            <a:rPr lang="ru-RU" sz="1800" b="1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5. Разработать рекомендации по внедрению инновационных решений для повышения эффективности строительно-монтажных процессов. </a:t>
          </a:r>
          <a:endParaRPr lang="en-US" sz="1800" b="1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30B024-6D67-4894-BF98-17911238680B}" type="parTrans" cxnId="{1C09AA10-2693-4155-AA0B-15E4A1809CB2}">
      <dgm:prSet/>
      <dgm:spPr/>
      <dgm:t>
        <a:bodyPr/>
        <a:lstStyle/>
        <a:p>
          <a:endParaRPr lang="ru-RU" sz="180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5D034F7-97BC-4971-9D07-6F69077F717B}" type="sibTrans" cxnId="{1C09AA10-2693-4155-AA0B-15E4A1809CB2}">
      <dgm:prSet/>
      <dgm:spPr/>
      <dgm:t>
        <a:bodyPr/>
        <a:lstStyle/>
        <a:p>
          <a:endParaRPr lang="ru-RU" sz="180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2C729DF-ABC5-4387-A476-F7E00A9460EC}" type="pres">
      <dgm:prSet presAssocID="{51A81AC4-02C3-4BEA-92AE-3256D95184BA}" presName="compositeShape" presStyleCnt="0">
        <dgm:presLayoutVars>
          <dgm:dir/>
          <dgm:resizeHandles/>
        </dgm:presLayoutVars>
      </dgm:prSet>
      <dgm:spPr/>
    </dgm:pt>
    <dgm:pt modelId="{8F5A722C-5837-40E4-8772-DF2B638AD21A}" type="pres">
      <dgm:prSet presAssocID="{51A81AC4-02C3-4BEA-92AE-3256D95184BA}" presName="pyramid" presStyleLbl="node1" presStyleIdx="0" presStyleCnt="1" custScaleX="127287" custLinFactNeighborX="-323" custLinFactNeighborY="0"/>
      <dgm:spPr/>
    </dgm:pt>
    <dgm:pt modelId="{52303B7B-55BA-43B0-8955-690DFEA7676A}" type="pres">
      <dgm:prSet presAssocID="{51A81AC4-02C3-4BEA-92AE-3256D95184BA}" presName="theList" presStyleCnt="0"/>
      <dgm:spPr/>
    </dgm:pt>
    <dgm:pt modelId="{55EF0174-A42B-4B84-928D-548039C2B5E9}" type="pres">
      <dgm:prSet presAssocID="{C9FB8331-1994-4E95-A519-E2262DE91E69}" presName="aNode" presStyleLbl="fgAcc1" presStyleIdx="0" presStyleCnt="5" custScaleX="127287" custLinFactNeighborX="-496" custLinFactNeighborY="-1">
        <dgm:presLayoutVars>
          <dgm:bulletEnabled val="1"/>
        </dgm:presLayoutVars>
      </dgm:prSet>
      <dgm:spPr/>
    </dgm:pt>
    <dgm:pt modelId="{5A135307-6A6D-4250-B12C-A6E35846D283}" type="pres">
      <dgm:prSet presAssocID="{C9FB8331-1994-4E95-A519-E2262DE91E69}" presName="aSpace" presStyleCnt="0"/>
      <dgm:spPr/>
    </dgm:pt>
    <dgm:pt modelId="{7E226CA1-48A5-482D-BF26-8E1E3065A46E}" type="pres">
      <dgm:prSet presAssocID="{13AF65A9-9C66-4DA8-9500-D0EED576B7A9}" presName="aNode" presStyleLbl="fgAcc1" presStyleIdx="1" presStyleCnt="5" custScaleX="166344" custLinFactNeighborX="-496" custLinFactNeighborY="-1">
        <dgm:presLayoutVars>
          <dgm:bulletEnabled val="1"/>
        </dgm:presLayoutVars>
      </dgm:prSet>
      <dgm:spPr/>
    </dgm:pt>
    <dgm:pt modelId="{F2110F19-9B99-45FE-B054-2265AF053F9E}" type="pres">
      <dgm:prSet presAssocID="{13AF65A9-9C66-4DA8-9500-D0EED576B7A9}" presName="aSpace" presStyleCnt="0"/>
      <dgm:spPr/>
    </dgm:pt>
    <dgm:pt modelId="{8D3B17B5-F9C8-46A1-ACAA-0DD4D56D5FFA}" type="pres">
      <dgm:prSet presAssocID="{E41A8B11-42F4-4E5A-ADFB-F7EE6E4D61AC}" presName="aNode" presStyleLbl="fgAcc1" presStyleIdx="2" presStyleCnt="5" custScaleX="190558" custScaleY="132635" custLinFactNeighborX="-496" custLinFactNeighborY="-1">
        <dgm:presLayoutVars>
          <dgm:bulletEnabled val="1"/>
        </dgm:presLayoutVars>
      </dgm:prSet>
      <dgm:spPr/>
    </dgm:pt>
    <dgm:pt modelId="{3C42233B-1CCC-4DE6-811A-1AC0F7954983}" type="pres">
      <dgm:prSet presAssocID="{E41A8B11-42F4-4E5A-ADFB-F7EE6E4D61AC}" presName="aSpace" presStyleCnt="0"/>
      <dgm:spPr/>
    </dgm:pt>
    <dgm:pt modelId="{7A0CB313-50F5-4940-805C-5817C73E65E3}" type="pres">
      <dgm:prSet presAssocID="{F3525128-8223-4CC7-80AF-9EE8F0F14040}" presName="aNode" presStyleLbl="fgAcc1" presStyleIdx="3" presStyleCnt="5" custScaleX="211929" custLinFactNeighborX="-496" custLinFactNeighborY="-1">
        <dgm:presLayoutVars>
          <dgm:bulletEnabled val="1"/>
        </dgm:presLayoutVars>
      </dgm:prSet>
      <dgm:spPr/>
    </dgm:pt>
    <dgm:pt modelId="{88903DA3-50C1-4D73-9A79-27DA69D1066E}" type="pres">
      <dgm:prSet presAssocID="{F3525128-8223-4CC7-80AF-9EE8F0F14040}" presName="aSpace" presStyleCnt="0"/>
      <dgm:spPr/>
    </dgm:pt>
    <dgm:pt modelId="{F8B3ECA6-7CAB-4DD9-9BE3-A08D5E6C7ADF}" type="pres">
      <dgm:prSet presAssocID="{D19D378A-AF7D-4ADB-B257-F787287F6D86}" presName="aNode" presStyleLbl="fgAcc1" presStyleIdx="4" presStyleCnt="5" custScaleX="231053" custLinFactNeighborX="-496" custLinFactNeighborY="-1">
        <dgm:presLayoutVars>
          <dgm:bulletEnabled val="1"/>
        </dgm:presLayoutVars>
      </dgm:prSet>
      <dgm:spPr/>
    </dgm:pt>
    <dgm:pt modelId="{CAE8BD4C-5E51-40C2-9BC0-0C825FBA50F0}" type="pres">
      <dgm:prSet presAssocID="{D19D378A-AF7D-4ADB-B257-F787287F6D86}" presName="aSpace" presStyleCnt="0"/>
      <dgm:spPr/>
    </dgm:pt>
  </dgm:ptLst>
  <dgm:cxnLst>
    <dgm:cxn modelId="{0F712B98-16C7-45C5-9455-66748D95873B}" srcId="{51A81AC4-02C3-4BEA-92AE-3256D95184BA}" destId="{13AF65A9-9C66-4DA8-9500-D0EED576B7A9}" srcOrd="1" destOrd="0" parTransId="{B1A69A79-0D54-4A62-8135-A459ACF712A5}" sibTransId="{0F232D4C-082D-4154-8BB8-A08B21CA362D}"/>
    <dgm:cxn modelId="{4C2FF79F-F5D1-4D2C-9304-7F73248331F2}" type="presOf" srcId="{E41A8B11-42F4-4E5A-ADFB-F7EE6E4D61AC}" destId="{8D3B17B5-F9C8-46A1-ACAA-0DD4D56D5FFA}" srcOrd="0" destOrd="0" presId="urn:microsoft.com/office/officeart/2005/8/layout/pyramid2"/>
    <dgm:cxn modelId="{1A4F2961-88E8-411F-8CD9-21BAAD5AC944}" type="presOf" srcId="{F3525128-8223-4CC7-80AF-9EE8F0F14040}" destId="{7A0CB313-50F5-4940-805C-5817C73E65E3}" srcOrd="0" destOrd="0" presId="urn:microsoft.com/office/officeart/2005/8/layout/pyramid2"/>
    <dgm:cxn modelId="{62949F61-10E4-419A-9FE4-8865934C3614}" srcId="{51A81AC4-02C3-4BEA-92AE-3256D95184BA}" destId="{C9FB8331-1994-4E95-A519-E2262DE91E69}" srcOrd="0" destOrd="0" parTransId="{4AC1B856-F9CF-4569-8C71-9EE5296833CD}" sibTransId="{745285FD-7B2A-4088-A1C3-CA1C91F09427}"/>
    <dgm:cxn modelId="{CB243A26-5696-4653-B915-AB3F80CB4402}" type="presOf" srcId="{51A81AC4-02C3-4BEA-92AE-3256D95184BA}" destId="{72C729DF-ABC5-4387-A476-F7E00A9460EC}" srcOrd="0" destOrd="0" presId="urn:microsoft.com/office/officeart/2005/8/layout/pyramid2"/>
    <dgm:cxn modelId="{1C09AA10-2693-4155-AA0B-15E4A1809CB2}" srcId="{51A81AC4-02C3-4BEA-92AE-3256D95184BA}" destId="{D19D378A-AF7D-4ADB-B257-F787287F6D86}" srcOrd="4" destOrd="0" parTransId="{3630B024-6D67-4894-BF98-17911238680B}" sibTransId="{35D034F7-97BC-4971-9D07-6F69077F717B}"/>
    <dgm:cxn modelId="{E25472D7-413F-48A5-9C56-1E775A791376}" type="presOf" srcId="{C9FB8331-1994-4E95-A519-E2262DE91E69}" destId="{55EF0174-A42B-4B84-928D-548039C2B5E9}" srcOrd="0" destOrd="0" presId="urn:microsoft.com/office/officeart/2005/8/layout/pyramid2"/>
    <dgm:cxn modelId="{DDF35E4E-63D3-4F6A-A146-4A96D530F01C}" type="presOf" srcId="{D19D378A-AF7D-4ADB-B257-F787287F6D86}" destId="{F8B3ECA6-7CAB-4DD9-9BE3-A08D5E6C7ADF}" srcOrd="0" destOrd="0" presId="urn:microsoft.com/office/officeart/2005/8/layout/pyramid2"/>
    <dgm:cxn modelId="{851AF9BA-8C1A-4842-8A5A-C5C3910A022B}" srcId="{51A81AC4-02C3-4BEA-92AE-3256D95184BA}" destId="{E41A8B11-42F4-4E5A-ADFB-F7EE6E4D61AC}" srcOrd="2" destOrd="0" parTransId="{E3C08B9D-DB94-4C33-8E55-E402A19C074F}" sibTransId="{58912F28-8187-48ED-83A4-3307D7D4EB6F}"/>
    <dgm:cxn modelId="{04F9A21A-8640-43A7-9A7C-EBDE353BAA9E}" type="presOf" srcId="{13AF65A9-9C66-4DA8-9500-D0EED576B7A9}" destId="{7E226CA1-48A5-482D-BF26-8E1E3065A46E}" srcOrd="0" destOrd="0" presId="urn:microsoft.com/office/officeart/2005/8/layout/pyramid2"/>
    <dgm:cxn modelId="{53A46BD7-8552-4EE7-8337-2D172E487B8E}" srcId="{51A81AC4-02C3-4BEA-92AE-3256D95184BA}" destId="{F3525128-8223-4CC7-80AF-9EE8F0F14040}" srcOrd="3" destOrd="0" parTransId="{FC8C91FB-3A65-4F11-A69C-10BA2001D4F9}" sibTransId="{DFF5048A-CF8C-496D-A78A-309D3B8CF213}"/>
    <dgm:cxn modelId="{E1B52684-75BE-44B8-A344-388426E36AB3}" type="presParOf" srcId="{72C729DF-ABC5-4387-A476-F7E00A9460EC}" destId="{8F5A722C-5837-40E4-8772-DF2B638AD21A}" srcOrd="0" destOrd="0" presId="urn:microsoft.com/office/officeart/2005/8/layout/pyramid2"/>
    <dgm:cxn modelId="{0F365222-BBF4-47D6-A380-96ACFA69C690}" type="presParOf" srcId="{72C729DF-ABC5-4387-A476-F7E00A9460EC}" destId="{52303B7B-55BA-43B0-8955-690DFEA7676A}" srcOrd="1" destOrd="0" presId="urn:microsoft.com/office/officeart/2005/8/layout/pyramid2"/>
    <dgm:cxn modelId="{EBC821F2-E310-470F-88A9-9F7EEAE5A6AD}" type="presParOf" srcId="{52303B7B-55BA-43B0-8955-690DFEA7676A}" destId="{55EF0174-A42B-4B84-928D-548039C2B5E9}" srcOrd="0" destOrd="0" presId="urn:microsoft.com/office/officeart/2005/8/layout/pyramid2"/>
    <dgm:cxn modelId="{76F83619-95D9-474A-966D-C545C716EF3B}" type="presParOf" srcId="{52303B7B-55BA-43B0-8955-690DFEA7676A}" destId="{5A135307-6A6D-4250-B12C-A6E35846D283}" srcOrd="1" destOrd="0" presId="urn:microsoft.com/office/officeart/2005/8/layout/pyramid2"/>
    <dgm:cxn modelId="{5FDB639C-7DE3-4640-ADB1-17BC83BC40E5}" type="presParOf" srcId="{52303B7B-55BA-43B0-8955-690DFEA7676A}" destId="{7E226CA1-48A5-482D-BF26-8E1E3065A46E}" srcOrd="2" destOrd="0" presId="urn:microsoft.com/office/officeart/2005/8/layout/pyramid2"/>
    <dgm:cxn modelId="{5DDACF84-CA78-4E6F-BA5E-D52D3AE44E24}" type="presParOf" srcId="{52303B7B-55BA-43B0-8955-690DFEA7676A}" destId="{F2110F19-9B99-45FE-B054-2265AF053F9E}" srcOrd="3" destOrd="0" presId="urn:microsoft.com/office/officeart/2005/8/layout/pyramid2"/>
    <dgm:cxn modelId="{1E60E1F5-BA7E-42F8-938A-B2B421387E21}" type="presParOf" srcId="{52303B7B-55BA-43B0-8955-690DFEA7676A}" destId="{8D3B17B5-F9C8-46A1-ACAA-0DD4D56D5FFA}" srcOrd="4" destOrd="0" presId="urn:microsoft.com/office/officeart/2005/8/layout/pyramid2"/>
    <dgm:cxn modelId="{8BAB39F4-E82B-4484-B2B5-ECA7F23478E3}" type="presParOf" srcId="{52303B7B-55BA-43B0-8955-690DFEA7676A}" destId="{3C42233B-1CCC-4DE6-811A-1AC0F7954983}" srcOrd="5" destOrd="0" presId="urn:microsoft.com/office/officeart/2005/8/layout/pyramid2"/>
    <dgm:cxn modelId="{02D367ED-0ED4-40CE-88B1-00F0FB1CB4C9}" type="presParOf" srcId="{52303B7B-55BA-43B0-8955-690DFEA7676A}" destId="{7A0CB313-50F5-4940-805C-5817C73E65E3}" srcOrd="6" destOrd="0" presId="urn:microsoft.com/office/officeart/2005/8/layout/pyramid2"/>
    <dgm:cxn modelId="{6B1AD211-89F1-4E4E-80E8-1E6F16A778AD}" type="presParOf" srcId="{52303B7B-55BA-43B0-8955-690DFEA7676A}" destId="{88903DA3-50C1-4D73-9A79-27DA69D1066E}" srcOrd="7" destOrd="0" presId="urn:microsoft.com/office/officeart/2005/8/layout/pyramid2"/>
    <dgm:cxn modelId="{EEF9F9F5-FA7B-4012-AD9E-C56C7359B980}" type="presParOf" srcId="{52303B7B-55BA-43B0-8955-690DFEA7676A}" destId="{F8B3ECA6-7CAB-4DD9-9BE3-A08D5E6C7ADF}" srcOrd="8" destOrd="0" presId="urn:microsoft.com/office/officeart/2005/8/layout/pyramid2"/>
    <dgm:cxn modelId="{C311402A-1138-43AD-886A-1DC682EEFC3E}" type="presParOf" srcId="{52303B7B-55BA-43B0-8955-690DFEA7676A}" destId="{CAE8BD4C-5E51-40C2-9BC0-0C825FBA50F0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D489FB-BE52-49E2-A7AA-CE31C0822463}">
      <dsp:nvSpPr>
        <dsp:cNvPr id="0" name=""/>
        <dsp:cNvSpPr/>
      </dsp:nvSpPr>
      <dsp:spPr>
        <a:xfrm>
          <a:off x="0" y="4978632"/>
          <a:ext cx="11000509" cy="749976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связи с этим, разработка рекомендаций по применению ИИ и других инновационных технологий в строительстве является актуальной задачей, необходимой для адаптации отрасли к современным требованиям и вызовам.</a:t>
          </a:r>
          <a:endParaRPr lang="en-US" sz="2000" kern="1200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978632"/>
        <a:ext cx="11000509" cy="749976"/>
      </dsp:txXfrm>
    </dsp:sp>
    <dsp:sp modelId="{92068349-9956-44C3-80BC-5677BD71F7DE}">
      <dsp:nvSpPr>
        <dsp:cNvPr id="0" name=""/>
        <dsp:cNvSpPr/>
      </dsp:nvSpPr>
      <dsp:spPr>
        <a:xfrm rot="10800000">
          <a:off x="0" y="3836418"/>
          <a:ext cx="11000509" cy="1153464"/>
        </a:xfrm>
        <a:prstGeom prst="upArrowCallou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Внедрение таких инноваций не только повышает качество строительства, но и снижает затраты, делая процессы более устойчивыми и предсказуемыми.</a:t>
          </a:r>
          <a:endParaRPr lang="en-US" sz="2000" kern="1200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3836418"/>
        <a:ext cx="11000509" cy="749486"/>
      </dsp:txXfrm>
    </dsp:sp>
    <dsp:sp modelId="{20C34643-7043-4A23-B019-7CB775520CF1}">
      <dsp:nvSpPr>
        <dsp:cNvPr id="0" name=""/>
        <dsp:cNvSpPr/>
      </dsp:nvSpPr>
      <dsp:spPr>
        <a:xfrm rot="10800000">
          <a:off x="0" y="2694203"/>
          <a:ext cx="11000509" cy="1153464"/>
        </a:xfrm>
        <a:prstGeom prst="upArrowCallout">
          <a:avLst/>
        </a:prstGeom>
        <a:solidFill>
          <a:schemeClr val="accent3">
            <a:lumMod val="40000"/>
            <a:lumOff val="60000"/>
          </a:schemeClr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Искусственный интеллект позволяет выполнять контроль качества строительных работ более точно и эффективно, снижая вероятность ошибок и увеличивая скорость выполнения задач. </a:t>
          </a:r>
          <a:endParaRPr lang="en-US" sz="2000" kern="1200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2694203"/>
        <a:ext cx="11000509" cy="749486"/>
      </dsp:txXfrm>
    </dsp:sp>
    <dsp:sp modelId="{4FC74B46-0E39-4EF9-9477-5F3CAF5536A7}">
      <dsp:nvSpPr>
        <dsp:cNvPr id="0" name=""/>
        <dsp:cNvSpPr/>
      </dsp:nvSpPr>
      <dsp:spPr>
        <a:xfrm rot="10800000">
          <a:off x="0" y="1551989"/>
          <a:ext cx="11000509" cy="1153464"/>
        </a:xfrm>
        <a:prstGeom prst="upArrowCallout">
          <a:avLst/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Однако с появлением новых машинных механизмов, интеллектуальных приборов и, особенно, технологий искусственного интеллекта, подходы к обеспечению качества и управлению строительными процессами кардинально изменились. </a:t>
          </a:r>
          <a:endParaRPr lang="en-US" sz="2000" kern="1200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1551989"/>
        <a:ext cx="11000509" cy="749486"/>
      </dsp:txXfrm>
    </dsp:sp>
    <dsp:sp modelId="{282B7B8E-6781-41DA-A1E4-CBC4FE420F8A}">
      <dsp:nvSpPr>
        <dsp:cNvPr id="0" name=""/>
        <dsp:cNvSpPr/>
      </dsp:nvSpPr>
      <dsp:spPr>
        <a:xfrm rot="10800000">
          <a:off x="0" y="2555"/>
          <a:ext cx="11000509" cy="1560683"/>
        </a:xfrm>
        <a:prstGeom prst="upArrowCallou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Строительство сопровождает человечество с древнейших времен, и на протяжении всей истории важнейшим оставался вопрос обеспечения качества строительства, так как ошибки и недостаточный контроль могли приводить к серьёзным последствиям, затрагивающим как безопасность сооружений, так и экономические аспекты проектов. </a:t>
          </a:r>
          <a:endParaRPr lang="en-US" sz="2000" kern="1200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2555"/>
        <a:ext cx="11000509" cy="10140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33F311-BAB2-4FF8-9A98-43FD27A8E23A}">
      <dsp:nvSpPr>
        <dsp:cNvPr id="0" name=""/>
        <dsp:cNvSpPr/>
      </dsp:nvSpPr>
      <dsp:spPr>
        <a:xfrm>
          <a:off x="283886" y="2401439"/>
          <a:ext cx="4228215" cy="1393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Целью данной работы является </a:t>
          </a:r>
          <a:endParaRPr lang="en-US" sz="2300" b="1" kern="1200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3886" y="2401439"/>
        <a:ext cx="4228215" cy="1393389"/>
      </dsp:txXfrm>
    </dsp:sp>
    <dsp:sp modelId="{75DFB407-FE8B-4318-83F2-973ACDBC291A}">
      <dsp:nvSpPr>
        <dsp:cNvPr id="0" name=""/>
        <dsp:cNvSpPr/>
      </dsp:nvSpPr>
      <dsp:spPr>
        <a:xfrm>
          <a:off x="279081" y="1977656"/>
          <a:ext cx="336335" cy="336335"/>
        </a:xfrm>
        <a:prstGeom prst="ellipse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B79885-FE32-40DB-AEAB-5D813D92A305}">
      <dsp:nvSpPr>
        <dsp:cNvPr id="0" name=""/>
        <dsp:cNvSpPr/>
      </dsp:nvSpPr>
      <dsp:spPr>
        <a:xfrm>
          <a:off x="514515" y="1506787"/>
          <a:ext cx="336335" cy="336335"/>
        </a:xfrm>
        <a:prstGeom prst="ellipse">
          <a:avLst/>
        </a:prstGeom>
        <a:solidFill>
          <a:schemeClr val="accent2">
            <a:shade val="50000"/>
            <a:hueOff val="-72793"/>
            <a:satOff val="-8230"/>
            <a:lumOff val="622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B7E4C0-BA86-4217-AFCE-7F3F69B2DBB5}">
      <dsp:nvSpPr>
        <dsp:cNvPr id="0" name=""/>
        <dsp:cNvSpPr/>
      </dsp:nvSpPr>
      <dsp:spPr>
        <a:xfrm>
          <a:off x="1079559" y="1600961"/>
          <a:ext cx="528526" cy="528526"/>
        </a:xfrm>
        <a:prstGeom prst="ellipse">
          <a:avLst/>
        </a:prstGeom>
        <a:solidFill>
          <a:schemeClr val="accent2">
            <a:shade val="50000"/>
            <a:hueOff val="-145587"/>
            <a:satOff val="-16460"/>
            <a:lumOff val="1244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0BCF7E-8050-477E-ADDC-B77907A161FB}">
      <dsp:nvSpPr>
        <dsp:cNvPr id="0" name=""/>
        <dsp:cNvSpPr/>
      </dsp:nvSpPr>
      <dsp:spPr>
        <a:xfrm>
          <a:off x="1550428" y="1083004"/>
          <a:ext cx="336335" cy="336335"/>
        </a:xfrm>
        <a:prstGeom prst="ellipse">
          <a:avLst/>
        </a:prstGeom>
        <a:solidFill>
          <a:schemeClr val="accent2">
            <a:shade val="50000"/>
            <a:hueOff val="-218380"/>
            <a:satOff val="-24690"/>
            <a:lumOff val="186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377FCB-278D-4410-B5A5-04B7C984131E}">
      <dsp:nvSpPr>
        <dsp:cNvPr id="0" name=""/>
        <dsp:cNvSpPr/>
      </dsp:nvSpPr>
      <dsp:spPr>
        <a:xfrm>
          <a:off x="2162558" y="894657"/>
          <a:ext cx="336335" cy="336335"/>
        </a:xfrm>
        <a:prstGeom prst="ellipse">
          <a:avLst/>
        </a:prstGeom>
        <a:solidFill>
          <a:schemeClr val="accent2">
            <a:shade val="50000"/>
            <a:hueOff val="-291174"/>
            <a:satOff val="-32920"/>
            <a:lumOff val="2489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E947B1-0FF1-4EFC-B3B2-DC5CCC074985}">
      <dsp:nvSpPr>
        <dsp:cNvPr id="0" name=""/>
        <dsp:cNvSpPr/>
      </dsp:nvSpPr>
      <dsp:spPr>
        <a:xfrm>
          <a:off x="2915950" y="1224265"/>
          <a:ext cx="336335" cy="336335"/>
        </a:xfrm>
        <a:prstGeom prst="ellipse">
          <a:avLst/>
        </a:prstGeom>
        <a:solidFill>
          <a:schemeClr val="accent2">
            <a:shade val="50000"/>
            <a:hueOff val="-363967"/>
            <a:satOff val="-41149"/>
            <a:lumOff val="3111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17735C-695D-493D-850A-270B675A6307}">
      <dsp:nvSpPr>
        <dsp:cNvPr id="0" name=""/>
        <dsp:cNvSpPr/>
      </dsp:nvSpPr>
      <dsp:spPr>
        <a:xfrm>
          <a:off x="3386819" y="1459700"/>
          <a:ext cx="528526" cy="528526"/>
        </a:xfrm>
        <a:prstGeom prst="ellipse">
          <a:avLst/>
        </a:prstGeom>
        <a:solidFill>
          <a:schemeClr val="accent2">
            <a:shade val="50000"/>
            <a:hueOff val="-436760"/>
            <a:satOff val="-49379"/>
            <a:lumOff val="373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2BBBDD-5AB1-423C-AC42-3DDB45868F0D}">
      <dsp:nvSpPr>
        <dsp:cNvPr id="0" name=""/>
        <dsp:cNvSpPr/>
      </dsp:nvSpPr>
      <dsp:spPr>
        <a:xfrm>
          <a:off x="4046036" y="1977656"/>
          <a:ext cx="336335" cy="336335"/>
        </a:xfrm>
        <a:prstGeom prst="ellipse">
          <a:avLst/>
        </a:prstGeom>
        <a:solidFill>
          <a:schemeClr val="accent2">
            <a:shade val="50000"/>
            <a:hueOff val="-509554"/>
            <a:satOff val="-57609"/>
            <a:lumOff val="435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07D717-93BC-4B45-AF7A-E65A7A7EF536}">
      <dsp:nvSpPr>
        <dsp:cNvPr id="0" name=""/>
        <dsp:cNvSpPr/>
      </dsp:nvSpPr>
      <dsp:spPr>
        <a:xfrm>
          <a:off x="4328558" y="2495613"/>
          <a:ext cx="336335" cy="336335"/>
        </a:xfrm>
        <a:prstGeom prst="ellipse">
          <a:avLst/>
        </a:prstGeom>
        <a:solidFill>
          <a:schemeClr val="accent2">
            <a:shade val="50000"/>
            <a:hueOff val="-582347"/>
            <a:satOff val="-65839"/>
            <a:lumOff val="497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E08389-5A63-4F0D-88DD-DF6C4FB3EFB7}">
      <dsp:nvSpPr>
        <dsp:cNvPr id="0" name=""/>
        <dsp:cNvSpPr/>
      </dsp:nvSpPr>
      <dsp:spPr>
        <a:xfrm>
          <a:off x="1880037" y="1506787"/>
          <a:ext cx="864862" cy="864862"/>
        </a:xfrm>
        <a:prstGeom prst="ellipse">
          <a:avLst/>
        </a:prstGeom>
        <a:solidFill>
          <a:schemeClr val="accent2">
            <a:shade val="50000"/>
            <a:hueOff val="-655140"/>
            <a:satOff val="-74069"/>
            <a:lumOff val="560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69E7CE-B9B1-4FAC-BD08-D7B118428639}">
      <dsp:nvSpPr>
        <dsp:cNvPr id="0" name=""/>
        <dsp:cNvSpPr/>
      </dsp:nvSpPr>
      <dsp:spPr>
        <a:xfrm>
          <a:off x="43646" y="3296091"/>
          <a:ext cx="336335" cy="336335"/>
        </a:xfrm>
        <a:prstGeom prst="ellipse">
          <a:avLst/>
        </a:prstGeom>
        <a:solidFill>
          <a:schemeClr val="accent2">
            <a:shade val="50000"/>
            <a:hueOff val="-655140"/>
            <a:satOff val="-74069"/>
            <a:lumOff val="560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91BFD3-DD7C-4B6D-8D94-2ED6EC343FF2}">
      <dsp:nvSpPr>
        <dsp:cNvPr id="0" name=""/>
        <dsp:cNvSpPr/>
      </dsp:nvSpPr>
      <dsp:spPr>
        <a:xfrm>
          <a:off x="326168" y="3719873"/>
          <a:ext cx="528526" cy="528526"/>
        </a:xfrm>
        <a:prstGeom prst="ellipse">
          <a:avLst/>
        </a:prstGeom>
        <a:solidFill>
          <a:schemeClr val="accent2">
            <a:shade val="50000"/>
            <a:hueOff val="-582347"/>
            <a:satOff val="-65839"/>
            <a:lumOff val="497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6EB096-16BE-4D8E-BE52-CB8CE8384CD0}">
      <dsp:nvSpPr>
        <dsp:cNvPr id="0" name=""/>
        <dsp:cNvSpPr/>
      </dsp:nvSpPr>
      <dsp:spPr>
        <a:xfrm>
          <a:off x="1032472" y="4096569"/>
          <a:ext cx="768766" cy="768766"/>
        </a:xfrm>
        <a:prstGeom prst="ellipse">
          <a:avLst/>
        </a:prstGeom>
        <a:solidFill>
          <a:schemeClr val="accent2">
            <a:shade val="50000"/>
            <a:hueOff val="-509554"/>
            <a:satOff val="-57609"/>
            <a:lumOff val="435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25B3BE-F9C8-4161-B589-4C893F4E7B65}">
      <dsp:nvSpPr>
        <dsp:cNvPr id="0" name=""/>
        <dsp:cNvSpPr/>
      </dsp:nvSpPr>
      <dsp:spPr>
        <a:xfrm>
          <a:off x="2021298" y="4708699"/>
          <a:ext cx="336335" cy="336335"/>
        </a:xfrm>
        <a:prstGeom prst="ellipse">
          <a:avLst/>
        </a:prstGeom>
        <a:solidFill>
          <a:schemeClr val="accent2">
            <a:shade val="50000"/>
            <a:hueOff val="-436760"/>
            <a:satOff val="-49379"/>
            <a:lumOff val="373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A992AD-D480-467D-840E-DF92059D7620}">
      <dsp:nvSpPr>
        <dsp:cNvPr id="0" name=""/>
        <dsp:cNvSpPr/>
      </dsp:nvSpPr>
      <dsp:spPr>
        <a:xfrm>
          <a:off x="2209645" y="4096569"/>
          <a:ext cx="528526" cy="528526"/>
        </a:xfrm>
        <a:prstGeom prst="ellipse">
          <a:avLst/>
        </a:prstGeom>
        <a:solidFill>
          <a:schemeClr val="accent2">
            <a:shade val="50000"/>
            <a:hueOff val="-363967"/>
            <a:satOff val="-41149"/>
            <a:lumOff val="3111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0EEC72-155A-4492-97DB-D1EEED40D821}">
      <dsp:nvSpPr>
        <dsp:cNvPr id="0" name=""/>
        <dsp:cNvSpPr/>
      </dsp:nvSpPr>
      <dsp:spPr>
        <a:xfrm>
          <a:off x="2680515" y="4755786"/>
          <a:ext cx="336335" cy="336335"/>
        </a:xfrm>
        <a:prstGeom prst="ellipse">
          <a:avLst/>
        </a:prstGeom>
        <a:solidFill>
          <a:schemeClr val="accent2">
            <a:shade val="50000"/>
            <a:hueOff val="-291174"/>
            <a:satOff val="-32920"/>
            <a:lumOff val="2489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D5841B-DE76-4BBA-B5D8-6FBCF789F6E1}">
      <dsp:nvSpPr>
        <dsp:cNvPr id="0" name=""/>
        <dsp:cNvSpPr/>
      </dsp:nvSpPr>
      <dsp:spPr>
        <a:xfrm>
          <a:off x="3104297" y="4002395"/>
          <a:ext cx="768766" cy="768766"/>
        </a:xfrm>
        <a:prstGeom prst="ellipse">
          <a:avLst/>
        </a:prstGeom>
        <a:solidFill>
          <a:schemeClr val="accent2">
            <a:shade val="50000"/>
            <a:hueOff val="-218380"/>
            <a:satOff val="-24690"/>
            <a:lumOff val="186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7D4F00-E559-4968-A8C4-A6D3FC331F44}">
      <dsp:nvSpPr>
        <dsp:cNvPr id="0" name=""/>
        <dsp:cNvSpPr/>
      </dsp:nvSpPr>
      <dsp:spPr>
        <a:xfrm>
          <a:off x="4140210" y="3814047"/>
          <a:ext cx="528526" cy="528526"/>
        </a:xfrm>
        <a:prstGeom prst="ellipse">
          <a:avLst/>
        </a:prstGeom>
        <a:solidFill>
          <a:schemeClr val="accent2">
            <a:shade val="50000"/>
            <a:hueOff val="-145587"/>
            <a:satOff val="-16460"/>
            <a:lumOff val="1244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D95DC4-285F-48D3-9286-6062F09E6AAD}">
      <dsp:nvSpPr>
        <dsp:cNvPr id="0" name=""/>
        <dsp:cNvSpPr/>
      </dsp:nvSpPr>
      <dsp:spPr>
        <a:xfrm>
          <a:off x="4570110" y="1600178"/>
          <a:ext cx="1552208" cy="2963334"/>
        </a:xfrm>
        <a:prstGeom prst="chevron">
          <a:avLst>
            <a:gd name="adj" fmla="val 62310"/>
          </a:avLst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92F314-F016-46EB-97CF-13476302F519}">
      <dsp:nvSpPr>
        <dsp:cNvPr id="0" name=""/>
        <dsp:cNvSpPr/>
      </dsp:nvSpPr>
      <dsp:spPr>
        <a:xfrm>
          <a:off x="5938726" y="1600178"/>
          <a:ext cx="1552208" cy="2963334"/>
        </a:xfrm>
        <a:prstGeom prst="chevron">
          <a:avLst>
            <a:gd name="adj" fmla="val 62310"/>
          </a:avLst>
        </a:prstGeom>
        <a:solidFill>
          <a:schemeClr val="accent2">
            <a:shade val="90000"/>
            <a:hueOff val="-705090"/>
            <a:satOff val="-77698"/>
            <a:lumOff val="4976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5CF8AC-F50A-4DB7-8D59-3335895C1227}">
      <dsp:nvSpPr>
        <dsp:cNvPr id="0" name=""/>
        <dsp:cNvSpPr/>
      </dsp:nvSpPr>
      <dsp:spPr>
        <a:xfrm>
          <a:off x="7490934" y="1212789"/>
          <a:ext cx="4871092" cy="3883286"/>
        </a:xfrm>
        <a:prstGeom prst="ellipse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рекомендаций по повышению эффективности строительно-монтажных работ на основе анализа и внедрения современных инновационных технологий и методов</a:t>
          </a:r>
          <a:endParaRPr lang="en-US" sz="2300" b="1" kern="1200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204289" y="1781483"/>
        <a:ext cx="3444382" cy="274589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3E135C-1160-418B-ACAB-C6728AF1B1F3}">
      <dsp:nvSpPr>
        <dsp:cNvPr id="0" name=""/>
        <dsp:cNvSpPr/>
      </dsp:nvSpPr>
      <dsp:spPr>
        <a:xfrm rot="16200000">
          <a:off x="758430" y="-752342"/>
          <a:ext cx="4351338" cy="5856023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80206" bIns="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rgbClr val="000000"/>
              </a:solidFill>
              <a:latin typeface="Atyp Display Medium"/>
            </a:rPr>
            <a:t>Объектом исследования </a:t>
          </a:r>
          <a:r>
            <a:rPr lang="ru-RU" sz="2800" kern="1200" dirty="0" smtClean="0">
              <a:solidFill>
                <a:srgbClr val="000000"/>
              </a:solidFill>
              <a:latin typeface="Atyp Display Medium"/>
            </a:rPr>
            <a:t>являются строительно-монтажные </a:t>
          </a:r>
          <a:r>
            <a:rPr lang="ru-RU" sz="2800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работы</a:t>
          </a:r>
          <a:r>
            <a:rPr lang="ru-RU" sz="2800" kern="1200" dirty="0" smtClean="0">
              <a:solidFill>
                <a:srgbClr val="000000"/>
              </a:solidFill>
              <a:latin typeface="Atyp Display Medium"/>
            </a:rPr>
            <a:t> в строительной отрасли, включая процессы планирования, выполнения и контроля качества.</a:t>
          </a:r>
          <a:endParaRPr lang="en-US" sz="2800" kern="1200" dirty="0">
            <a:solidFill>
              <a:srgbClr val="000000"/>
            </a:solidFill>
            <a:latin typeface="Atyp Display Medium"/>
          </a:endParaRPr>
        </a:p>
      </dsp:txBody>
      <dsp:txXfrm rot="5400000">
        <a:off x="6088" y="870268"/>
        <a:ext cx="5856023" cy="2610802"/>
      </dsp:txXfrm>
    </dsp:sp>
    <dsp:sp modelId="{D8D001DC-CB5F-49E1-AA42-9AC884CD1C3F}">
      <dsp:nvSpPr>
        <dsp:cNvPr id="0" name=""/>
        <dsp:cNvSpPr/>
      </dsp:nvSpPr>
      <dsp:spPr>
        <a:xfrm rot="16200000">
          <a:off x="7053656" y="-752342"/>
          <a:ext cx="4351338" cy="5856023"/>
        </a:xfrm>
        <a:prstGeom prst="flowChartManualOperation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80206" bIns="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rgbClr val="000000"/>
              </a:solidFill>
              <a:latin typeface="Atyp Display Medium"/>
            </a:rPr>
            <a:t>Предметом исследования </a:t>
          </a:r>
          <a:r>
            <a:rPr lang="ru-RU" sz="2800" kern="1200" dirty="0" smtClean="0">
              <a:solidFill>
                <a:srgbClr val="000000"/>
              </a:solidFill>
              <a:latin typeface="Atyp Display Medium"/>
            </a:rPr>
            <a:t>являются инновационные решения и технологии, направленные на повышение эффективности строительно-монтажных работ. </a:t>
          </a:r>
          <a:endParaRPr lang="en-US" sz="2800" kern="1200" dirty="0">
            <a:solidFill>
              <a:srgbClr val="000000"/>
            </a:solidFill>
            <a:latin typeface="Atyp Display Medium"/>
          </a:endParaRPr>
        </a:p>
      </dsp:txBody>
      <dsp:txXfrm rot="5400000">
        <a:off x="6301314" y="870268"/>
        <a:ext cx="5856023" cy="261080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5A722C-5837-40E4-8772-DF2B638AD21A}">
      <dsp:nvSpPr>
        <dsp:cNvPr id="0" name=""/>
        <dsp:cNvSpPr/>
      </dsp:nvSpPr>
      <dsp:spPr>
        <a:xfrm>
          <a:off x="436543" y="0"/>
          <a:ext cx="7287822" cy="5725504"/>
        </a:xfrm>
        <a:prstGeom prst="triangl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EF0174-A42B-4B84-928D-548039C2B5E9}">
      <dsp:nvSpPr>
        <dsp:cNvPr id="0" name=""/>
        <dsp:cNvSpPr/>
      </dsp:nvSpPr>
      <dsp:spPr>
        <a:xfrm>
          <a:off x="3572735" y="573372"/>
          <a:ext cx="4737084" cy="76936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 Обзор существующих методов обеспечения качества в строительстве.</a:t>
          </a:r>
          <a:endParaRPr lang="en-US" sz="1800" b="1" kern="1200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10292" y="610929"/>
        <a:ext cx="4661970" cy="694250"/>
      </dsp:txXfrm>
    </dsp:sp>
    <dsp:sp modelId="{7E226CA1-48A5-482D-BF26-8E1E3065A46E}">
      <dsp:nvSpPr>
        <dsp:cNvPr id="0" name=""/>
        <dsp:cNvSpPr/>
      </dsp:nvSpPr>
      <dsp:spPr>
        <a:xfrm>
          <a:off x="2845967" y="1438907"/>
          <a:ext cx="6190621" cy="76936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 Изучить инновационные решения и технологии, применяемые для повышения эффективности контроля качества строительных процессов.</a:t>
          </a:r>
          <a:endParaRPr lang="en-US" sz="1800" b="1" kern="1200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83524" y="1476464"/>
        <a:ext cx="6115507" cy="694250"/>
      </dsp:txXfrm>
    </dsp:sp>
    <dsp:sp modelId="{8D3B17B5-F9C8-46A1-ACAA-0DD4D56D5FFA}">
      <dsp:nvSpPr>
        <dsp:cNvPr id="0" name=""/>
        <dsp:cNvSpPr/>
      </dsp:nvSpPr>
      <dsp:spPr>
        <a:xfrm>
          <a:off x="2395395" y="2304442"/>
          <a:ext cx="7091763" cy="102044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 Провести анализ и сравнение внедрения современных технологий в строительной отрасли Казахстана с передовым мировым опытом, выявив ключевые факторы успеха и потенциальные барьеры.</a:t>
          </a:r>
          <a:endParaRPr lang="en-US" sz="1800" b="1" kern="1200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45209" y="2354256"/>
        <a:ext cx="6992135" cy="920818"/>
      </dsp:txXfrm>
    </dsp:sp>
    <dsp:sp modelId="{7A0CB313-50F5-4940-805C-5817C73E65E3}">
      <dsp:nvSpPr>
        <dsp:cNvPr id="0" name=""/>
        <dsp:cNvSpPr/>
      </dsp:nvSpPr>
      <dsp:spPr>
        <a:xfrm>
          <a:off x="1997726" y="3421059"/>
          <a:ext cx="7887102" cy="76936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4. Оценить эффективность применения современных технологий, анализируя их влияние на качество, затраты и сроки выполнения строительно-монтажных работ.</a:t>
          </a:r>
          <a:endParaRPr lang="en-US" sz="1800" b="1" kern="120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35283" y="3458616"/>
        <a:ext cx="7811988" cy="694250"/>
      </dsp:txXfrm>
    </dsp:sp>
    <dsp:sp modelId="{F8B3ECA6-7CAB-4DD9-9BE3-A08D5E6C7ADF}">
      <dsp:nvSpPr>
        <dsp:cNvPr id="0" name=""/>
        <dsp:cNvSpPr/>
      </dsp:nvSpPr>
      <dsp:spPr>
        <a:xfrm>
          <a:off x="1641869" y="4286594"/>
          <a:ext cx="8598816" cy="76936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5. Разработать рекомендации по внедрению инновационных решений для повышения эффективности строительно-монтажных процессов. </a:t>
          </a:r>
          <a:endParaRPr lang="en-US" sz="1800" b="1" kern="1200" dirty="0">
            <a:solidFill>
              <a:srgbClr val="0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79426" y="4324151"/>
        <a:ext cx="8523702" cy="6942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-38653"/>
            <a:ext cx="8058136" cy="6892476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5" y="2031203"/>
            <a:ext cx="7931059" cy="731023"/>
          </a:xfrm>
        </p:spPr>
        <p:txBody>
          <a:bodyPr anchor="b">
            <a:normAutofit/>
          </a:bodyPr>
          <a:lstStyle>
            <a:lvl1pPr marL="0" indent="180975" algn="ctr">
              <a:defRPr sz="3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5" y="5212080"/>
            <a:ext cx="10639425" cy="686696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232000" cy="2232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1"/>
          <a:stretch/>
        </p:blipFill>
        <p:spPr>
          <a:xfrm>
            <a:off x="8058136" y="-38653"/>
            <a:ext cx="4181990" cy="689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129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-1"/>
            <a:ext cx="12192000" cy="6853823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5" y="2031203"/>
            <a:ext cx="12085048" cy="731023"/>
          </a:xfrm>
        </p:spPr>
        <p:txBody>
          <a:bodyPr anchor="b">
            <a:normAutofit/>
          </a:bodyPr>
          <a:lstStyle>
            <a:lvl1pPr marL="0" indent="180975" algn="ctr">
              <a:defRPr sz="3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5" y="5212080"/>
            <a:ext cx="12163425" cy="666206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232000" cy="22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225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 userDrawn="1"/>
        </p:nvSpPr>
        <p:spPr>
          <a:xfrm>
            <a:off x="0" y="-38653"/>
            <a:ext cx="12192000" cy="6892476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1" name="Google Shape;108;p34"/>
          <p:cNvPicPr preferRelativeResize="0"/>
          <p:nvPr userDrawn="1"/>
        </p:nvPicPr>
        <p:blipFill rotWithShape="1">
          <a:blip r:embed="rId2">
            <a:alphaModFix/>
          </a:blip>
          <a:srcRect t="12757" b="39630"/>
          <a:stretch/>
        </p:blipFill>
        <p:spPr>
          <a:xfrm>
            <a:off x="0" y="3706281"/>
            <a:ext cx="12192000" cy="315171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224473"/>
            <a:ext cx="12192000" cy="537753"/>
          </a:xfrm>
        </p:spPr>
        <p:txBody>
          <a:bodyPr anchor="b">
            <a:normAutofit/>
          </a:bodyPr>
          <a:lstStyle>
            <a:lvl1pPr marL="0" indent="180975" algn="ctr">
              <a:defRPr sz="3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3046543"/>
            <a:ext cx="12192000" cy="490710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232000" cy="22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330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 userDrawn="1"/>
        </p:nvSpPr>
        <p:spPr>
          <a:xfrm>
            <a:off x="0" y="2388010"/>
            <a:ext cx="12192000" cy="1604211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923501"/>
            <a:ext cx="12192000" cy="537753"/>
          </a:xfrm>
        </p:spPr>
        <p:txBody>
          <a:bodyPr anchor="b">
            <a:normAutofit/>
          </a:bodyPr>
          <a:lstStyle>
            <a:lvl1pPr marL="0" indent="180975" algn="ctr">
              <a:defRPr sz="3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4600" y="3994484"/>
            <a:ext cx="12192000" cy="490710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Picture 5"/>
          <p:cNvPicPr>
            <a:picLocks noChangeAspect="1"/>
          </p:cNvPicPr>
          <p:nvPr userDrawn="1"/>
        </p:nvPicPr>
        <p:blipFill>
          <a:blip r:embed="rId2"/>
          <a:srcRect t="12053" r="49" b="52791"/>
          <a:stretch>
            <a:fillRect/>
          </a:stretch>
        </p:blipFill>
        <p:spPr>
          <a:xfrm>
            <a:off x="0" y="4908549"/>
            <a:ext cx="12192000" cy="1949451"/>
          </a:xfrm>
          <a:prstGeom prst="rect">
            <a:avLst/>
          </a:prstGeom>
        </p:spPr>
      </p:pic>
      <p:pic>
        <p:nvPicPr>
          <p:cNvPr id="12" name="Picture 7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</a:extLst>
          </a:blip>
          <a:srcRect l="22" r="22"/>
          <a:stretch>
            <a:fillRect/>
          </a:stretch>
        </p:blipFill>
        <p:spPr>
          <a:xfrm>
            <a:off x="-248652" y="-1036808"/>
            <a:ext cx="3693694" cy="369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943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2000" y="12698"/>
            <a:ext cx="10771425" cy="681071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575" y="1825625"/>
            <a:ext cx="12163425" cy="4351338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" panose="00000500000000000000" pitchFamily="2" charset="0"/>
                <a:ea typeface="Atyp Display" panose="00000500000000000000" pitchFamily="2" charset="0"/>
              </a:defRPr>
            </a:lvl2pPr>
            <a:lvl3pPr>
              <a:defRPr>
                <a:solidFill>
                  <a:schemeClr val="accent4">
                    <a:lumMod val="75000"/>
                  </a:schemeClr>
                </a:solidFill>
                <a:latin typeface="Atyp Display" panose="00000500000000000000" pitchFamily="2" charset="0"/>
                <a:ea typeface="Atyp Display" panose="00000500000000000000" pitchFamily="2" charset="0"/>
              </a:defRPr>
            </a:lvl3pPr>
            <a:lvl4pPr>
              <a:defRPr>
                <a:solidFill>
                  <a:schemeClr val="accent4">
                    <a:lumMod val="75000"/>
                  </a:schemeClr>
                </a:solidFill>
                <a:latin typeface="Atyp Display" panose="00000500000000000000" pitchFamily="2" charset="0"/>
                <a:ea typeface="Atyp Display" panose="00000500000000000000" pitchFamily="2" charset="0"/>
              </a:defRPr>
            </a:lvl4pPr>
            <a:lvl5pPr>
              <a:defRPr>
                <a:solidFill>
                  <a:schemeClr val="accent4">
                    <a:lumMod val="75000"/>
                  </a:schemeClr>
                </a:solidFill>
                <a:latin typeface="Atyp Display" panose="00000500000000000000" pitchFamily="2" charset="0"/>
                <a:ea typeface="Atyp Display" panose="00000500000000000000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40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bject 2"/>
          <p:cNvSpPr/>
          <p:nvPr/>
        </p:nvSpPr>
        <p:spPr>
          <a:xfrm>
            <a:off x="0" y="34925"/>
            <a:ext cx="8058136" cy="6823075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0" y="1629000"/>
            <a:ext cx="10668000" cy="1800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180975" algn="l" defTabSz="9144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9" name="Подзаголовок 2"/>
          <p:cNvSpPr>
            <a:spLocks noGrp="1"/>
          </p:cNvSpPr>
          <p:nvPr>
            <p:ph type="subTitle" idx="13"/>
          </p:nvPr>
        </p:nvSpPr>
        <p:spPr>
          <a:xfrm>
            <a:off x="28575" y="5212080"/>
            <a:ext cx="10639425" cy="45719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0" name="Дата 3"/>
          <p:cNvSpPr txBox="1">
            <a:spLocks/>
          </p:cNvSpPr>
          <p:nvPr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B6EFA53-F6F0-4971-A4AE-FDE982A52079}" type="datetimeFigureOut">
              <a:rPr lang="ru-RU" smtClean="0"/>
              <a:pPr/>
              <a:t>29.10.2024</a:t>
            </a:fld>
            <a:endParaRPr lang="ru-RU"/>
          </a:p>
        </p:txBody>
      </p:sp>
      <p:sp>
        <p:nvSpPr>
          <p:cNvPr id="11" name="Номер слайда 5"/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284E54F-C40D-4FA8-AB23-9DF35C9ACFA3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743200" cy="27432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1"/>
          <a:stretch/>
        </p:blipFill>
        <p:spPr>
          <a:xfrm>
            <a:off x="8058136" y="-38653"/>
            <a:ext cx="4181990" cy="689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455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8575" y="1587082"/>
            <a:ext cx="5991225" cy="4769268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587082"/>
            <a:ext cx="6005730" cy="4769268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809944" y="105813"/>
            <a:ext cx="11380787" cy="430031"/>
          </a:xfrm>
        </p:spPr>
        <p:txBody>
          <a:bodyPr>
            <a:noAutofit/>
          </a:bodyPr>
          <a:lstStyle>
            <a:lvl1pPr algn="r">
              <a:defRPr sz="28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723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7143" y="42558"/>
            <a:ext cx="11380787" cy="517313"/>
          </a:xfrm>
        </p:spPr>
        <p:txBody>
          <a:bodyPr>
            <a:noAutofit/>
          </a:bodyPr>
          <a:lstStyle>
            <a:lvl1pPr algn="r">
              <a:defRPr sz="32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576" y="1681163"/>
            <a:ext cx="5969002" cy="294859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4">
                    <a:lumMod val="75000"/>
                  </a:schemeClr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>
              <a:buNone/>
              <a:defRPr sz="2000" b="1"/>
            </a:lvl2pPr>
            <a:lvl3pPr marL="914402" indent="0">
              <a:buNone/>
              <a:defRPr sz="1800" b="1"/>
            </a:lvl3pPr>
            <a:lvl4pPr marL="1371604" indent="0">
              <a:buNone/>
              <a:defRPr sz="1600" b="1"/>
            </a:lvl4pPr>
            <a:lvl5pPr marL="1828805" indent="0">
              <a:buNone/>
              <a:defRPr sz="1600" b="1"/>
            </a:lvl5pPr>
            <a:lvl6pPr marL="2286006" indent="0">
              <a:buNone/>
              <a:defRPr sz="1600" b="1"/>
            </a:lvl6pPr>
            <a:lvl7pPr marL="2743208" indent="0">
              <a:buNone/>
              <a:defRPr sz="1600" b="1"/>
            </a:lvl7pPr>
            <a:lvl8pPr marL="3200409" indent="0">
              <a:buNone/>
              <a:defRPr sz="1600" b="1"/>
            </a:lvl8pPr>
            <a:lvl9pPr marL="3657611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8576" y="1976022"/>
            <a:ext cx="5969002" cy="4213641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6019800" cy="294859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4">
                    <a:lumMod val="75000"/>
                  </a:schemeClr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>
              <a:buNone/>
              <a:defRPr sz="2000" b="1"/>
            </a:lvl2pPr>
            <a:lvl3pPr marL="914402" indent="0">
              <a:buNone/>
              <a:defRPr sz="1800" b="1"/>
            </a:lvl3pPr>
            <a:lvl4pPr marL="1371604" indent="0">
              <a:buNone/>
              <a:defRPr sz="1600" b="1"/>
            </a:lvl4pPr>
            <a:lvl5pPr marL="1828805" indent="0">
              <a:buNone/>
              <a:defRPr sz="1600" b="1"/>
            </a:lvl5pPr>
            <a:lvl6pPr marL="2286006" indent="0">
              <a:buNone/>
              <a:defRPr sz="1600" b="1"/>
            </a:lvl6pPr>
            <a:lvl7pPr marL="2743208" indent="0">
              <a:buNone/>
              <a:defRPr sz="1600" b="1"/>
            </a:lvl7pPr>
            <a:lvl8pPr marL="3200409" indent="0">
              <a:buNone/>
              <a:defRPr sz="1600" b="1"/>
            </a:lvl8pPr>
            <a:lvl9pPr marL="3657611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1976022"/>
            <a:ext cx="6005730" cy="4213641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2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240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6000" y="247264"/>
            <a:ext cx="11496000" cy="1018507"/>
          </a:xfrm>
        </p:spPr>
        <p:txBody>
          <a:bodyPr>
            <a:normAutofit/>
          </a:bodyPr>
          <a:lstStyle>
            <a:lvl1pPr algn="r" defTabSz="9144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445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797143" y="82132"/>
            <a:ext cx="11380787" cy="1325563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96000" y="247264"/>
            <a:ext cx="11496000" cy="1018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  <a:cs typeface="+mj-cs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062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1"/>
            <a:ext cx="4993105" cy="685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696" y="457200"/>
            <a:ext cx="4507332" cy="160020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1680" y="36096"/>
            <a:ext cx="7072146" cy="68219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2057400"/>
            <a:ext cx="4993105" cy="3811588"/>
          </a:xfrm>
        </p:spPr>
        <p:txBody>
          <a:bodyPr/>
          <a:lstStyle>
            <a:lvl1pPr marL="0" indent="0">
              <a:buNone/>
              <a:defRPr sz="1600"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  <a:lvl2pPr marL="457201" indent="0">
              <a:buNone/>
              <a:defRPr sz="1400"/>
            </a:lvl2pPr>
            <a:lvl3pPr marL="914402" indent="0">
              <a:buNone/>
              <a:defRPr sz="1200"/>
            </a:lvl3pPr>
            <a:lvl4pPr marL="1371604" indent="0">
              <a:buNone/>
              <a:defRPr sz="1000"/>
            </a:lvl4pPr>
            <a:lvl5pPr marL="1828805" indent="0">
              <a:buNone/>
              <a:defRPr sz="1000"/>
            </a:lvl5pPr>
            <a:lvl6pPr marL="2286006" indent="0">
              <a:buNone/>
              <a:defRPr sz="1000"/>
            </a:lvl6pPr>
            <a:lvl7pPr marL="2743208" indent="0">
              <a:buNone/>
              <a:defRPr sz="1000"/>
            </a:lvl7pPr>
            <a:lvl8pPr marL="3200409" indent="0">
              <a:buNone/>
              <a:defRPr sz="1000"/>
            </a:lvl8pPr>
            <a:lvl9pPr marL="3657611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748C4E1-4C04-4B4A-B500-C707A466EB6A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2450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1"/>
            <a:ext cx="5029200" cy="685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0632" y="457200"/>
            <a:ext cx="4531395" cy="1600200"/>
          </a:xfrm>
        </p:spPr>
        <p:txBody>
          <a:bodyPr anchor="b"/>
          <a:lstStyle>
            <a:lvl1pPr>
              <a:defRPr lang="ru-RU" sz="2800" kern="1200" dirty="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168442"/>
            <a:ext cx="6944644" cy="6581274"/>
          </a:xfrm>
        </p:spPr>
        <p:txBody>
          <a:bodyPr/>
          <a:lstStyle>
            <a:lvl1pPr marL="0" indent="0">
              <a:buNone/>
              <a:defRPr sz="3200"/>
            </a:lvl1pPr>
            <a:lvl2pPr marL="457201" indent="0">
              <a:buNone/>
              <a:defRPr sz="2800"/>
            </a:lvl2pPr>
            <a:lvl3pPr marL="914402" indent="0">
              <a:buNone/>
              <a:defRPr sz="2400"/>
            </a:lvl3pPr>
            <a:lvl4pPr marL="1371604" indent="0">
              <a:buNone/>
              <a:defRPr sz="2000"/>
            </a:lvl4pPr>
            <a:lvl5pPr marL="1828805" indent="0">
              <a:buNone/>
              <a:defRPr sz="2000"/>
            </a:lvl5pPr>
            <a:lvl6pPr marL="2286006" indent="0">
              <a:buNone/>
              <a:defRPr sz="2000"/>
            </a:lvl6pPr>
            <a:lvl7pPr marL="2743208" indent="0">
              <a:buNone/>
              <a:defRPr sz="2000"/>
            </a:lvl7pPr>
            <a:lvl8pPr marL="3200409" indent="0">
              <a:buNone/>
              <a:defRPr sz="2000"/>
            </a:lvl8pPr>
            <a:lvl9pPr marL="3657611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8576" y="2057400"/>
            <a:ext cx="5000624" cy="3811588"/>
          </a:xfrm>
        </p:spPr>
        <p:txBody>
          <a:bodyPr/>
          <a:lstStyle>
            <a:lvl1pPr marL="0" indent="0">
              <a:buNone/>
              <a:defRPr lang="ru-RU" sz="1600" kern="1200" smtClean="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  <a:cs typeface="+mn-cs"/>
              </a:defRPr>
            </a:lvl1pPr>
            <a:lvl2pPr marL="457201" indent="0">
              <a:buNone/>
              <a:defRPr sz="1400"/>
            </a:lvl2pPr>
            <a:lvl3pPr marL="914402" indent="0">
              <a:buNone/>
              <a:defRPr sz="1200"/>
            </a:lvl3pPr>
            <a:lvl4pPr marL="1371604" indent="0">
              <a:buNone/>
              <a:defRPr sz="1000"/>
            </a:lvl4pPr>
            <a:lvl5pPr marL="1828805" indent="0">
              <a:buNone/>
              <a:defRPr sz="1000"/>
            </a:lvl5pPr>
            <a:lvl6pPr marL="2286006" indent="0">
              <a:buNone/>
              <a:defRPr sz="1000"/>
            </a:lvl6pPr>
            <a:lvl7pPr marL="2743208" indent="0">
              <a:buNone/>
              <a:defRPr sz="1000"/>
            </a:lvl7pPr>
            <a:lvl8pPr marL="3200409" indent="0">
              <a:buNone/>
              <a:defRPr sz="1000"/>
            </a:lvl8pPr>
            <a:lvl9pPr marL="3657611" indent="0">
              <a:buNone/>
              <a:defRPr sz="1000"/>
            </a:lvl9pPr>
          </a:lstStyle>
          <a:p>
            <a:pPr lvl="0"/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7099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8575" y="1489825"/>
            <a:ext cx="12163425" cy="52316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797143" y="82132"/>
            <a:ext cx="11380787" cy="1325563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1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0681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-38653"/>
            <a:ext cx="8058136" cy="6892476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5" y="2031203"/>
            <a:ext cx="7931059" cy="731023"/>
          </a:xfrm>
        </p:spPr>
        <p:txBody>
          <a:bodyPr anchor="b">
            <a:normAutofit/>
          </a:bodyPr>
          <a:lstStyle>
            <a:lvl1pPr marL="0" indent="180975" algn="ctr">
              <a:defRPr sz="3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5" y="5212080"/>
            <a:ext cx="10639425" cy="45719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232000" cy="2232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1"/>
          <a:stretch/>
        </p:blipFill>
        <p:spPr>
          <a:xfrm>
            <a:off x="8058136" y="-38653"/>
            <a:ext cx="4181990" cy="689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0989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-1"/>
            <a:ext cx="12192000" cy="6853823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5" y="2031203"/>
            <a:ext cx="12085048" cy="731023"/>
          </a:xfrm>
        </p:spPr>
        <p:txBody>
          <a:bodyPr anchor="b">
            <a:normAutofit/>
          </a:bodyPr>
          <a:lstStyle>
            <a:lvl1pPr marL="0" indent="180975" algn="ctr">
              <a:defRPr sz="3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5" y="5212080"/>
            <a:ext cx="12163425" cy="666206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232000" cy="22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9463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-38653"/>
            <a:ext cx="12192000" cy="6892476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1" name="Google Shape;108;p34"/>
          <p:cNvPicPr preferRelativeResize="0"/>
          <p:nvPr/>
        </p:nvPicPr>
        <p:blipFill rotWithShape="1">
          <a:blip r:embed="rId2">
            <a:alphaModFix/>
          </a:blip>
          <a:srcRect t="12757" b="39630"/>
          <a:stretch/>
        </p:blipFill>
        <p:spPr>
          <a:xfrm>
            <a:off x="0" y="3706281"/>
            <a:ext cx="12192000" cy="315171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224473"/>
            <a:ext cx="12192000" cy="537753"/>
          </a:xfrm>
        </p:spPr>
        <p:txBody>
          <a:bodyPr anchor="b">
            <a:normAutofit/>
          </a:bodyPr>
          <a:lstStyle>
            <a:lvl1pPr marL="0" indent="180975" algn="ctr">
              <a:defRPr sz="3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3046543"/>
            <a:ext cx="12192000" cy="490710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232000" cy="2232000"/>
          </a:xfrm>
          <a:prstGeom prst="rect">
            <a:avLst/>
          </a:prstGeom>
        </p:spPr>
      </p:pic>
      <p:sp>
        <p:nvSpPr>
          <p:cNvPr id="10" name="object 2"/>
          <p:cNvSpPr/>
          <p:nvPr userDrawn="1"/>
        </p:nvSpPr>
        <p:spPr>
          <a:xfrm>
            <a:off x="0" y="-38653"/>
            <a:ext cx="12192000" cy="6892476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2" name="Google Shape;108;p34"/>
          <p:cNvPicPr preferRelativeResize="0"/>
          <p:nvPr userDrawn="1"/>
        </p:nvPicPr>
        <p:blipFill rotWithShape="1">
          <a:blip r:embed="rId2">
            <a:alphaModFix/>
          </a:blip>
          <a:srcRect t="12757" b="39630"/>
          <a:stretch/>
        </p:blipFill>
        <p:spPr>
          <a:xfrm>
            <a:off x="0" y="3706281"/>
            <a:ext cx="12192000" cy="3151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" y="-415925"/>
            <a:ext cx="2079600" cy="2079600"/>
          </a:xfrm>
          <a:prstGeom prst="rect">
            <a:avLst/>
          </a:prstGeom>
        </p:spPr>
      </p:pic>
      <p:sp>
        <p:nvSpPr>
          <p:cNvPr id="14" name="Подзаголовок 2"/>
          <p:cNvSpPr txBox="1">
            <a:spLocks/>
          </p:cNvSpPr>
          <p:nvPr userDrawn="1"/>
        </p:nvSpPr>
        <p:spPr>
          <a:xfrm>
            <a:off x="180975" y="2247994"/>
            <a:ext cx="12192000" cy="4907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84138" algn="l" defTabSz="914402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2400" kern="12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  <a:cs typeface="+mn-cs"/>
              </a:defRPr>
            </a:lvl1pPr>
            <a:lvl2pPr marL="457201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2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4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5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6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8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9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11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5" name="Подзаголовок 2"/>
          <p:cNvSpPr txBox="1">
            <a:spLocks/>
          </p:cNvSpPr>
          <p:nvPr userDrawn="1"/>
        </p:nvSpPr>
        <p:spPr>
          <a:xfrm>
            <a:off x="90488" y="3230524"/>
            <a:ext cx="12192000" cy="4907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84138" algn="l" defTabSz="914402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2400" kern="12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  <a:cs typeface="+mn-cs"/>
              </a:defRPr>
            </a:lvl1pPr>
            <a:lvl2pPr marL="457201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2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4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5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6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8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9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11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71351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2388010"/>
            <a:ext cx="12192000" cy="1604211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923501"/>
            <a:ext cx="12192000" cy="537753"/>
          </a:xfrm>
        </p:spPr>
        <p:txBody>
          <a:bodyPr anchor="b">
            <a:normAutofit/>
          </a:bodyPr>
          <a:lstStyle>
            <a:lvl1pPr marL="0" indent="180975" algn="ctr">
              <a:defRPr sz="3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4600" y="3994484"/>
            <a:ext cx="12192000" cy="490710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Picture 5"/>
          <p:cNvPicPr>
            <a:picLocks noChangeAspect="1"/>
          </p:cNvPicPr>
          <p:nvPr/>
        </p:nvPicPr>
        <p:blipFill>
          <a:blip r:embed="rId2"/>
          <a:srcRect t="12053" r="49" b="52791"/>
          <a:stretch>
            <a:fillRect/>
          </a:stretch>
        </p:blipFill>
        <p:spPr>
          <a:xfrm>
            <a:off x="0" y="4908549"/>
            <a:ext cx="12192000" cy="1949451"/>
          </a:xfrm>
          <a:prstGeom prst="rect">
            <a:avLst/>
          </a:prstGeom>
        </p:spPr>
      </p:pic>
      <p:pic>
        <p:nvPicPr>
          <p:cNvPr id="12" name="Picture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</a:extLst>
          </a:blip>
          <a:srcRect l="22" r="22"/>
          <a:stretch>
            <a:fillRect/>
          </a:stretch>
        </p:blipFill>
        <p:spPr>
          <a:xfrm>
            <a:off x="-248652" y="-1036808"/>
            <a:ext cx="3693694" cy="3693694"/>
          </a:xfrm>
          <a:prstGeom prst="rect">
            <a:avLst/>
          </a:prstGeom>
        </p:spPr>
      </p:pic>
      <p:sp>
        <p:nvSpPr>
          <p:cNvPr id="11" name="object 2"/>
          <p:cNvSpPr/>
          <p:nvPr userDrawn="1"/>
        </p:nvSpPr>
        <p:spPr>
          <a:xfrm>
            <a:off x="0" y="2388010"/>
            <a:ext cx="12192000" cy="1604211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3" name="Picture 5"/>
          <p:cNvPicPr>
            <a:picLocks noChangeAspect="1"/>
          </p:cNvPicPr>
          <p:nvPr userDrawn="1"/>
        </p:nvPicPr>
        <p:blipFill>
          <a:blip r:embed="rId2"/>
          <a:srcRect t="12053" r="49" b="52791"/>
          <a:stretch>
            <a:fillRect/>
          </a:stretch>
        </p:blipFill>
        <p:spPr>
          <a:xfrm>
            <a:off x="0" y="4908549"/>
            <a:ext cx="12192000" cy="1949451"/>
          </a:xfrm>
          <a:prstGeom prst="rect">
            <a:avLst/>
          </a:prstGeom>
        </p:spPr>
      </p:pic>
      <p:pic>
        <p:nvPicPr>
          <p:cNvPr id="14" name="Picture 7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</a:extLst>
          </a:blip>
          <a:srcRect l="22" r="22"/>
          <a:stretch>
            <a:fillRect/>
          </a:stretch>
        </p:blipFill>
        <p:spPr>
          <a:xfrm>
            <a:off x="-248652" y="-1036808"/>
            <a:ext cx="3693694" cy="369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0358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2000" y="12698"/>
            <a:ext cx="10771425" cy="681071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575" y="1825625"/>
            <a:ext cx="12163425" cy="4351338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" panose="00000500000000000000" pitchFamily="2" charset="0"/>
                <a:ea typeface="Atyp Display" panose="00000500000000000000" pitchFamily="2" charset="0"/>
              </a:defRPr>
            </a:lvl2pPr>
            <a:lvl3pPr>
              <a:defRPr>
                <a:solidFill>
                  <a:schemeClr val="accent4">
                    <a:lumMod val="75000"/>
                  </a:schemeClr>
                </a:solidFill>
                <a:latin typeface="Atyp Display" panose="00000500000000000000" pitchFamily="2" charset="0"/>
                <a:ea typeface="Atyp Display" panose="00000500000000000000" pitchFamily="2" charset="0"/>
              </a:defRPr>
            </a:lvl3pPr>
            <a:lvl4pPr>
              <a:defRPr>
                <a:solidFill>
                  <a:schemeClr val="accent4">
                    <a:lumMod val="75000"/>
                  </a:schemeClr>
                </a:solidFill>
                <a:latin typeface="Atyp Display" panose="00000500000000000000" pitchFamily="2" charset="0"/>
                <a:ea typeface="Atyp Display" panose="00000500000000000000" pitchFamily="2" charset="0"/>
              </a:defRPr>
            </a:lvl4pPr>
            <a:lvl5pPr>
              <a:defRPr>
                <a:solidFill>
                  <a:schemeClr val="accent4">
                    <a:lumMod val="75000"/>
                  </a:schemeClr>
                </a:solidFill>
                <a:latin typeface="Atyp Display" panose="00000500000000000000" pitchFamily="2" charset="0"/>
                <a:ea typeface="Atyp Display" panose="00000500000000000000" pitchFamily="2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6638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bject 2"/>
          <p:cNvSpPr/>
          <p:nvPr/>
        </p:nvSpPr>
        <p:spPr>
          <a:xfrm>
            <a:off x="0" y="34925"/>
            <a:ext cx="8058136" cy="6823075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0" y="1629000"/>
            <a:ext cx="10668000" cy="1800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180975" algn="l" defTabSz="9144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9" name="Подзаголовок 2"/>
          <p:cNvSpPr>
            <a:spLocks noGrp="1"/>
          </p:cNvSpPr>
          <p:nvPr>
            <p:ph type="subTitle" idx="13"/>
          </p:nvPr>
        </p:nvSpPr>
        <p:spPr>
          <a:xfrm>
            <a:off x="28575" y="5212080"/>
            <a:ext cx="10639425" cy="45719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10" name="Дата 3"/>
          <p:cNvSpPr txBox="1">
            <a:spLocks/>
          </p:cNvSpPr>
          <p:nvPr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B6EFA53-F6F0-4971-A4AE-FDE982A52079}" type="datetimeFigureOut">
              <a:rPr lang="ru-RU" smtClean="0"/>
              <a:pPr/>
              <a:t>29.10.2024</a:t>
            </a:fld>
            <a:endParaRPr lang="ru-RU"/>
          </a:p>
        </p:txBody>
      </p:sp>
      <p:sp>
        <p:nvSpPr>
          <p:cNvPr id="11" name="Номер слайда 5"/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284E54F-C40D-4FA8-AB23-9DF35C9ACFA3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743200" cy="27432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1"/>
          <a:stretch/>
        </p:blipFill>
        <p:spPr>
          <a:xfrm>
            <a:off x="8058136" y="-38653"/>
            <a:ext cx="4181990" cy="689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0024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8575" y="1587082"/>
            <a:ext cx="5991225" cy="4769268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587082"/>
            <a:ext cx="6005730" cy="4769268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809944" y="105813"/>
            <a:ext cx="11380787" cy="430031"/>
          </a:xfrm>
        </p:spPr>
        <p:txBody>
          <a:bodyPr>
            <a:noAutofit/>
          </a:bodyPr>
          <a:lstStyle>
            <a:lvl1pPr algn="r">
              <a:defRPr sz="28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4274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7143" y="42558"/>
            <a:ext cx="11380787" cy="517313"/>
          </a:xfrm>
        </p:spPr>
        <p:txBody>
          <a:bodyPr>
            <a:noAutofit/>
          </a:bodyPr>
          <a:lstStyle>
            <a:lvl1pPr algn="r">
              <a:defRPr sz="32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576" y="1681163"/>
            <a:ext cx="5969002" cy="294859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4">
                    <a:lumMod val="75000"/>
                  </a:schemeClr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>
              <a:buNone/>
              <a:defRPr sz="2000" b="1"/>
            </a:lvl2pPr>
            <a:lvl3pPr marL="914402" indent="0">
              <a:buNone/>
              <a:defRPr sz="1800" b="1"/>
            </a:lvl3pPr>
            <a:lvl4pPr marL="1371604" indent="0">
              <a:buNone/>
              <a:defRPr sz="1600" b="1"/>
            </a:lvl4pPr>
            <a:lvl5pPr marL="1828805" indent="0">
              <a:buNone/>
              <a:defRPr sz="1600" b="1"/>
            </a:lvl5pPr>
            <a:lvl6pPr marL="2286006" indent="0">
              <a:buNone/>
              <a:defRPr sz="1600" b="1"/>
            </a:lvl6pPr>
            <a:lvl7pPr marL="2743208" indent="0">
              <a:buNone/>
              <a:defRPr sz="1600" b="1"/>
            </a:lvl7pPr>
            <a:lvl8pPr marL="3200409" indent="0">
              <a:buNone/>
              <a:defRPr sz="1600" b="1"/>
            </a:lvl8pPr>
            <a:lvl9pPr marL="3657611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8576" y="1976022"/>
            <a:ext cx="5969002" cy="4213641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6019800" cy="294859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4">
                    <a:lumMod val="75000"/>
                  </a:schemeClr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>
              <a:buNone/>
              <a:defRPr sz="2000" b="1"/>
            </a:lvl2pPr>
            <a:lvl3pPr marL="914402" indent="0">
              <a:buNone/>
              <a:defRPr sz="1800" b="1"/>
            </a:lvl3pPr>
            <a:lvl4pPr marL="1371604" indent="0">
              <a:buNone/>
              <a:defRPr sz="1600" b="1"/>
            </a:lvl4pPr>
            <a:lvl5pPr marL="1828805" indent="0">
              <a:buNone/>
              <a:defRPr sz="1600" b="1"/>
            </a:lvl5pPr>
            <a:lvl6pPr marL="2286006" indent="0">
              <a:buNone/>
              <a:defRPr sz="1600" b="1"/>
            </a:lvl6pPr>
            <a:lvl7pPr marL="2743208" indent="0">
              <a:buNone/>
              <a:defRPr sz="1600" b="1"/>
            </a:lvl7pPr>
            <a:lvl8pPr marL="3200409" indent="0">
              <a:buNone/>
              <a:defRPr sz="1600" b="1"/>
            </a:lvl8pPr>
            <a:lvl9pPr marL="3657611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1976022"/>
            <a:ext cx="6005730" cy="4213641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6419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6000" y="247264"/>
            <a:ext cx="11496000" cy="1018507"/>
          </a:xfrm>
        </p:spPr>
        <p:txBody>
          <a:bodyPr>
            <a:normAutofit/>
          </a:bodyPr>
          <a:lstStyle>
            <a:lvl1pPr algn="r" defTabSz="9144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4735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797143" y="82132"/>
            <a:ext cx="11380787" cy="1325563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96000" y="247264"/>
            <a:ext cx="11496000" cy="1018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  <a:cs typeface="+mj-cs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9398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1"/>
            <a:ext cx="4993105" cy="685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696" y="457200"/>
            <a:ext cx="4507332" cy="160020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89358" y="36096"/>
            <a:ext cx="7072146" cy="68219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2057400"/>
            <a:ext cx="4993105" cy="3811588"/>
          </a:xfrm>
        </p:spPr>
        <p:txBody>
          <a:bodyPr/>
          <a:lstStyle>
            <a:lvl1pPr marL="0" indent="0">
              <a:buNone/>
              <a:defRPr sz="1600"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  <a:lvl2pPr marL="457201" indent="0">
              <a:buNone/>
              <a:defRPr sz="1400"/>
            </a:lvl2pPr>
            <a:lvl3pPr marL="914402" indent="0">
              <a:buNone/>
              <a:defRPr sz="1200"/>
            </a:lvl3pPr>
            <a:lvl4pPr marL="1371604" indent="0">
              <a:buNone/>
              <a:defRPr sz="1000"/>
            </a:lvl4pPr>
            <a:lvl5pPr marL="1828805" indent="0">
              <a:buNone/>
              <a:defRPr sz="1000"/>
            </a:lvl5pPr>
            <a:lvl6pPr marL="2286006" indent="0">
              <a:buNone/>
              <a:defRPr sz="1000"/>
            </a:lvl6pPr>
            <a:lvl7pPr marL="2743208" indent="0">
              <a:buNone/>
              <a:defRPr sz="1000"/>
            </a:lvl7pPr>
            <a:lvl8pPr marL="3200409" indent="0">
              <a:buNone/>
              <a:defRPr sz="1000"/>
            </a:lvl8pPr>
            <a:lvl9pPr marL="3657611" indent="0">
              <a:buNone/>
              <a:defRPr sz="1000"/>
            </a:lvl9pPr>
          </a:lstStyle>
          <a:p>
            <a:pPr lvl="0"/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748C4E1-4C04-4B4A-B500-C707A466EB6A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9482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-16294" y="0"/>
            <a:ext cx="5029200" cy="685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0632" y="457200"/>
            <a:ext cx="4531395" cy="1600200"/>
          </a:xfrm>
        </p:spPr>
        <p:txBody>
          <a:bodyPr anchor="b"/>
          <a:lstStyle>
            <a:lvl1pPr>
              <a:defRPr lang="ru-RU" sz="2800" kern="1200" dirty="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168442"/>
            <a:ext cx="6944644" cy="6581274"/>
          </a:xfrm>
        </p:spPr>
        <p:txBody>
          <a:bodyPr/>
          <a:lstStyle>
            <a:lvl1pPr marL="0" indent="0">
              <a:buNone/>
              <a:defRPr sz="3200"/>
            </a:lvl1pPr>
            <a:lvl2pPr marL="457201" indent="0">
              <a:buNone/>
              <a:defRPr sz="2800"/>
            </a:lvl2pPr>
            <a:lvl3pPr marL="914402" indent="0">
              <a:buNone/>
              <a:defRPr sz="2400"/>
            </a:lvl3pPr>
            <a:lvl4pPr marL="1371604" indent="0">
              <a:buNone/>
              <a:defRPr sz="2000"/>
            </a:lvl4pPr>
            <a:lvl5pPr marL="1828805" indent="0">
              <a:buNone/>
              <a:defRPr sz="2000"/>
            </a:lvl5pPr>
            <a:lvl6pPr marL="2286006" indent="0">
              <a:buNone/>
              <a:defRPr sz="2000"/>
            </a:lvl6pPr>
            <a:lvl7pPr marL="2743208" indent="0">
              <a:buNone/>
              <a:defRPr sz="2000"/>
            </a:lvl7pPr>
            <a:lvl8pPr marL="3200409" indent="0">
              <a:buNone/>
              <a:defRPr sz="2000"/>
            </a:lvl8pPr>
            <a:lvl9pPr marL="3657611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8576" y="2057400"/>
            <a:ext cx="5000624" cy="3811588"/>
          </a:xfrm>
        </p:spPr>
        <p:txBody>
          <a:bodyPr/>
          <a:lstStyle>
            <a:lvl1pPr marL="0" indent="0">
              <a:buNone/>
              <a:defRPr lang="ru-RU" sz="1600" kern="1200" smtClean="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  <a:cs typeface="+mn-cs"/>
              </a:defRPr>
            </a:lvl1pPr>
            <a:lvl2pPr marL="457201" indent="0">
              <a:buNone/>
              <a:defRPr sz="1400"/>
            </a:lvl2pPr>
            <a:lvl3pPr marL="914402" indent="0">
              <a:buNone/>
              <a:defRPr sz="1200"/>
            </a:lvl3pPr>
            <a:lvl4pPr marL="1371604" indent="0">
              <a:buNone/>
              <a:defRPr sz="1000"/>
            </a:lvl4pPr>
            <a:lvl5pPr marL="1828805" indent="0">
              <a:buNone/>
              <a:defRPr sz="1000"/>
            </a:lvl5pPr>
            <a:lvl6pPr marL="2286006" indent="0">
              <a:buNone/>
              <a:defRPr sz="1000"/>
            </a:lvl6pPr>
            <a:lvl7pPr marL="2743208" indent="0">
              <a:buNone/>
              <a:defRPr sz="1000"/>
            </a:lvl7pPr>
            <a:lvl8pPr marL="3200409" indent="0">
              <a:buNone/>
              <a:defRPr sz="1000"/>
            </a:lvl8pPr>
            <a:lvl9pPr marL="3657611" indent="0">
              <a:buNone/>
              <a:defRPr sz="1000"/>
            </a:lvl9pPr>
          </a:lstStyle>
          <a:p>
            <a:pPr lvl="0"/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9514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8575" y="1489825"/>
            <a:ext cx="12163425" cy="52316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797143" y="82132"/>
            <a:ext cx="11380787" cy="1325563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1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7120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-38653"/>
            <a:ext cx="8058136" cy="6892476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5" y="2031203"/>
            <a:ext cx="7931059" cy="731023"/>
          </a:xfrm>
        </p:spPr>
        <p:txBody>
          <a:bodyPr anchor="b">
            <a:normAutofit/>
          </a:bodyPr>
          <a:lstStyle>
            <a:lvl1pPr marL="0" indent="180975" algn="ctr">
              <a:defRPr sz="3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5" y="5212080"/>
            <a:ext cx="10639425" cy="686696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232000" cy="2232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1"/>
          <a:stretch/>
        </p:blipFill>
        <p:spPr>
          <a:xfrm>
            <a:off x="8058136" y="-38653"/>
            <a:ext cx="4181990" cy="689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2558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-1"/>
            <a:ext cx="12192000" cy="6853823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5" y="2031203"/>
            <a:ext cx="12085048" cy="731023"/>
          </a:xfrm>
        </p:spPr>
        <p:txBody>
          <a:bodyPr anchor="b">
            <a:normAutofit/>
          </a:bodyPr>
          <a:lstStyle>
            <a:lvl1pPr marL="0" indent="180975" algn="ctr">
              <a:defRPr sz="3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5" y="5212080"/>
            <a:ext cx="12163425" cy="666206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232000" cy="22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8385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-38653"/>
            <a:ext cx="12192000" cy="6892476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1" name="Google Shape;108;p34"/>
          <p:cNvPicPr preferRelativeResize="0"/>
          <p:nvPr/>
        </p:nvPicPr>
        <p:blipFill rotWithShape="1">
          <a:blip r:embed="rId2">
            <a:alphaModFix/>
          </a:blip>
          <a:srcRect t="12757" b="39630"/>
          <a:stretch/>
        </p:blipFill>
        <p:spPr>
          <a:xfrm>
            <a:off x="0" y="3706281"/>
            <a:ext cx="12192000" cy="315171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224473"/>
            <a:ext cx="12192000" cy="537753"/>
          </a:xfrm>
        </p:spPr>
        <p:txBody>
          <a:bodyPr anchor="b">
            <a:normAutofit/>
          </a:bodyPr>
          <a:lstStyle>
            <a:lvl1pPr marL="0" indent="180975" algn="ctr">
              <a:defRPr sz="3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3046543"/>
            <a:ext cx="12192000" cy="490710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232000" cy="2232000"/>
          </a:xfrm>
          <a:prstGeom prst="rect">
            <a:avLst/>
          </a:prstGeom>
        </p:spPr>
      </p:pic>
      <p:sp>
        <p:nvSpPr>
          <p:cNvPr id="10" name="object 2"/>
          <p:cNvSpPr/>
          <p:nvPr userDrawn="1"/>
        </p:nvSpPr>
        <p:spPr>
          <a:xfrm>
            <a:off x="0" y="-38653"/>
            <a:ext cx="12192000" cy="6892476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2" name="Google Shape;108;p34"/>
          <p:cNvPicPr preferRelativeResize="0"/>
          <p:nvPr userDrawn="1"/>
        </p:nvPicPr>
        <p:blipFill rotWithShape="1">
          <a:blip r:embed="rId2">
            <a:alphaModFix/>
          </a:blip>
          <a:srcRect t="12757" b="39630"/>
          <a:stretch/>
        </p:blipFill>
        <p:spPr>
          <a:xfrm>
            <a:off x="0" y="3706281"/>
            <a:ext cx="12192000" cy="31517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9945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2388010"/>
            <a:ext cx="12192000" cy="1604211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923501"/>
            <a:ext cx="12192000" cy="537753"/>
          </a:xfrm>
        </p:spPr>
        <p:txBody>
          <a:bodyPr anchor="b">
            <a:normAutofit/>
          </a:bodyPr>
          <a:lstStyle>
            <a:lvl1pPr marL="0" indent="180975" algn="ctr">
              <a:defRPr sz="3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4600" y="3994484"/>
            <a:ext cx="12192000" cy="490710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Picture 5"/>
          <p:cNvPicPr>
            <a:picLocks noChangeAspect="1"/>
          </p:cNvPicPr>
          <p:nvPr/>
        </p:nvPicPr>
        <p:blipFill>
          <a:blip r:embed="rId2"/>
          <a:srcRect t="12053" r="49" b="52791"/>
          <a:stretch>
            <a:fillRect/>
          </a:stretch>
        </p:blipFill>
        <p:spPr>
          <a:xfrm>
            <a:off x="0" y="4908549"/>
            <a:ext cx="12192000" cy="1949451"/>
          </a:xfrm>
          <a:prstGeom prst="rect">
            <a:avLst/>
          </a:prstGeom>
        </p:spPr>
      </p:pic>
      <p:pic>
        <p:nvPicPr>
          <p:cNvPr id="12" name="Picture 7"/>
          <p:cNvPicPr>
            <a:picLocks noChangeAspect="1"/>
          </p:cNvPicPr>
          <p:nvPr/>
        </p:nvPicPr>
        <p:blipFill>
          <a:blip r:embed="rId3"/>
          <a:srcRect l="22" r="22"/>
          <a:stretch>
            <a:fillRect/>
          </a:stretch>
        </p:blipFill>
        <p:spPr>
          <a:xfrm>
            <a:off x="-248652" y="-1036808"/>
            <a:ext cx="3693694" cy="3693694"/>
          </a:xfrm>
          <a:prstGeom prst="rect">
            <a:avLst/>
          </a:prstGeom>
        </p:spPr>
      </p:pic>
      <p:sp>
        <p:nvSpPr>
          <p:cNvPr id="11" name="object 2"/>
          <p:cNvSpPr/>
          <p:nvPr userDrawn="1"/>
        </p:nvSpPr>
        <p:spPr>
          <a:xfrm>
            <a:off x="0" y="2388010"/>
            <a:ext cx="12192000" cy="1604211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3" name="Picture 5"/>
          <p:cNvPicPr>
            <a:picLocks noChangeAspect="1"/>
          </p:cNvPicPr>
          <p:nvPr userDrawn="1"/>
        </p:nvPicPr>
        <p:blipFill>
          <a:blip r:embed="rId2"/>
          <a:srcRect t="12053" r="49" b="52791"/>
          <a:stretch>
            <a:fillRect/>
          </a:stretch>
        </p:blipFill>
        <p:spPr>
          <a:xfrm>
            <a:off x="0" y="4908549"/>
            <a:ext cx="12192000" cy="1949451"/>
          </a:xfrm>
          <a:prstGeom prst="rect">
            <a:avLst/>
          </a:prstGeom>
        </p:spPr>
      </p:pic>
      <p:pic>
        <p:nvPicPr>
          <p:cNvPr id="14" name="Picture 7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</a:extLst>
          </a:blip>
          <a:srcRect l="22" r="22"/>
          <a:stretch>
            <a:fillRect/>
          </a:stretch>
        </p:blipFill>
        <p:spPr>
          <a:xfrm>
            <a:off x="-248652" y="-1036808"/>
            <a:ext cx="3693694" cy="369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349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2000" y="12698"/>
            <a:ext cx="10771425" cy="681071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575" y="1825625"/>
            <a:ext cx="12163425" cy="4351338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" panose="00000500000000000000" pitchFamily="2" charset="0"/>
                <a:ea typeface="Atyp Display" panose="00000500000000000000" pitchFamily="2" charset="0"/>
              </a:defRPr>
            </a:lvl2pPr>
            <a:lvl3pPr>
              <a:defRPr>
                <a:solidFill>
                  <a:schemeClr val="accent4">
                    <a:lumMod val="75000"/>
                  </a:schemeClr>
                </a:solidFill>
                <a:latin typeface="Atyp Display" panose="00000500000000000000" pitchFamily="2" charset="0"/>
                <a:ea typeface="Atyp Display" panose="00000500000000000000" pitchFamily="2" charset="0"/>
              </a:defRPr>
            </a:lvl3pPr>
            <a:lvl4pPr>
              <a:defRPr>
                <a:solidFill>
                  <a:schemeClr val="accent4">
                    <a:lumMod val="75000"/>
                  </a:schemeClr>
                </a:solidFill>
                <a:latin typeface="Atyp Display" panose="00000500000000000000" pitchFamily="2" charset="0"/>
                <a:ea typeface="Atyp Display" panose="00000500000000000000" pitchFamily="2" charset="0"/>
              </a:defRPr>
            </a:lvl4pPr>
            <a:lvl5pPr>
              <a:defRPr>
                <a:solidFill>
                  <a:schemeClr val="accent4">
                    <a:lumMod val="75000"/>
                  </a:schemeClr>
                </a:solidFill>
                <a:latin typeface="Atyp Display" panose="00000500000000000000" pitchFamily="2" charset="0"/>
                <a:ea typeface="Atyp Display" panose="00000500000000000000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8836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bject 2"/>
          <p:cNvSpPr/>
          <p:nvPr/>
        </p:nvSpPr>
        <p:spPr>
          <a:xfrm>
            <a:off x="0" y="34925"/>
            <a:ext cx="8058136" cy="6823075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0" y="1629000"/>
            <a:ext cx="10668000" cy="1800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180975" algn="l" defTabSz="9144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9" name="Подзаголовок 2"/>
          <p:cNvSpPr>
            <a:spLocks noGrp="1"/>
          </p:cNvSpPr>
          <p:nvPr>
            <p:ph type="subTitle" idx="13"/>
          </p:nvPr>
        </p:nvSpPr>
        <p:spPr>
          <a:xfrm>
            <a:off x="28575" y="5212080"/>
            <a:ext cx="10639425" cy="45719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10" name="Дата 3"/>
          <p:cNvSpPr txBox="1">
            <a:spLocks/>
          </p:cNvSpPr>
          <p:nvPr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B6EFA53-F6F0-4971-A4AE-FDE982A52079}" type="datetimeFigureOut">
              <a:rPr lang="ru-RU" smtClean="0"/>
              <a:pPr/>
              <a:t>29.10.2024</a:t>
            </a:fld>
            <a:endParaRPr lang="ru-RU"/>
          </a:p>
        </p:txBody>
      </p:sp>
      <p:sp>
        <p:nvSpPr>
          <p:cNvPr id="11" name="Номер слайда 5"/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284E54F-C40D-4FA8-AB23-9DF35C9ACFA3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743200" cy="27432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1"/>
          <a:stretch/>
        </p:blipFill>
        <p:spPr>
          <a:xfrm>
            <a:off x="8058136" y="-38653"/>
            <a:ext cx="4181990" cy="689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59300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8575" y="1587082"/>
            <a:ext cx="5991225" cy="4769268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587082"/>
            <a:ext cx="6005730" cy="4769268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809944" y="105813"/>
            <a:ext cx="11380787" cy="430031"/>
          </a:xfrm>
        </p:spPr>
        <p:txBody>
          <a:bodyPr>
            <a:noAutofit/>
          </a:bodyPr>
          <a:lstStyle>
            <a:lvl1pPr algn="r">
              <a:defRPr sz="28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69056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7143" y="42558"/>
            <a:ext cx="11380787" cy="517313"/>
          </a:xfrm>
        </p:spPr>
        <p:txBody>
          <a:bodyPr>
            <a:noAutofit/>
          </a:bodyPr>
          <a:lstStyle>
            <a:lvl1pPr algn="r">
              <a:defRPr sz="32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576" y="1681163"/>
            <a:ext cx="5969002" cy="294859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4">
                    <a:lumMod val="75000"/>
                  </a:schemeClr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>
              <a:buNone/>
              <a:defRPr sz="2000" b="1"/>
            </a:lvl2pPr>
            <a:lvl3pPr marL="914402" indent="0">
              <a:buNone/>
              <a:defRPr sz="1800" b="1"/>
            </a:lvl3pPr>
            <a:lvl4pPr marL="1371604" indent="0">
              <a:buNone/>
              <a:defRPr sz="1600" b="1"/>
            </a:lvl4pPr>
            <a:lvl5pPr marL="1828805" indent="0">
              <a:buNone/>
              <a:defRPr sz="1600" b="1"/>
            </a:lvl5pPr>
            <a:lvl6pPr marL="2286006" indent="0">
              <a:buNone/>
              <a:defRPr sz="1600" b="1"/>
            </a:lvl6pPr>
            <a:lvl7pPr marL="2743208" indent="0">
              <a:buNone/>
              <a:defRPr sz="1600" b="1"/>
            </a:lvl7pPr>
            <a:lvl8pPr marL="3200409" indent="0">
              <a:buNone/>
              <a:defRPr sz="1600" b="1"/>
            </a:lvl8pPr>
            <a:lvl9pPr marL="3657611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8576" y="1976022"/>
            <a:ext cx="5969002" cy="4213641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6019800" cy="294859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4">
                    <a:lumMod val="75000"/>
                  </a:schemeClr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>
              <a:buNone/>
              <a:defRPr sz="2000" b="1"/>
            </a:lvl2pPr>
            <a:lvl3pPr marL="914402" indent="0">
              <a:buNone/>
              <a:defRPr sz="1800" b="1"/>
            </a:lvl3pPr>
            <a:lvl4pPr marL="1371604" indent="0">
              <a:buNone/>
              <a:defRPr sz="1600" b="1"/>
            </a:lvl4pPr>
            <a:lvl5pPr marL="1828805" indent="0">
              <a:buNone/>
              <a:defRPr sz="1600" b="1"/>
            </a:lvl5pPr>
            <a:lvl6pPr marL="2286006" indent="0">
              <a:buNone/>
              <a:defRPr sz="1600" b="1"/>
            </a:lvl6pPr>
            <a:lvl7pPr marL="2743208" indent="0">
              <a:buNone/>
              <a:defRPr sz="1600" b="1"/>
            </a:lvl7pPr>
            <a:lvl8pPr marL="3200409" indent="0">
              <a:buNone/>
              <a:defRPr sz="1600" b="1"/>
            </a:lvl8pPr>
            <a:lvl9pPr marL="3657611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1976022"/>
            <a:ext cx="6005730" cy="4213641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5757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6000" y="247264"/>
            <a:ext cx="11496000" cy="1018507"/>
          </a:xfrm>
        </p:spPr>
        <p:txBody>
          <a:bodyPr>
            <a:normAutofit/>
          </a:bodyPr>
          <a:lstStyle>
            <a:lvl1pPr algn="r" defTabSz="9144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0720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797143" y="82132"/>
            <a:ext cx="11380787" cy="1325563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96000" y="247264"/>
            <a:ext cx="11496000" cy="1018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  <a:cs typeface="+mj-cs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156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1"/>
            <a:ext cx="4993105" cy="685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696" y="457200"/>
            <a:ext cx="4507332" cy="160020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1680" y="36096"/>
            <a:ext cx="7072146" cy="68219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2057400"/>
            <a:ext cx="4993105" cy="3811588"/>
          </a:xfrm>
        </p:spPr>
        <p:txBody>
          <a:bodyPr/>
          <a:lstStyle>
            <a:lvl1pPr marL="0" indent="0">
              <a:buNone/>
              <a:defRPr sz="1600"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  <a:lvl2pPr marL="457201" indent="0">
              <a:buNone/>
              <a:defRPr sz="1400"/>
            </a:lvl2pPr>
            <a:lvl3pPr marL="914402" indent="0">
              <a:buNone/>
              <a:defRPr sz="1200"/>
            </a:lvl3pPr>
            <a:lvl4pPr marL="1371604" indent="0">
              <a:buNone/>
              <a:defRPr sz="1000"/>
            </a:lvl4pPr>
            <a:lvl5pPr marL="1828805" indent="0">
              <a:buNone/>
              <a:defRPr sz="1000"/>
            </a:lvl5pPr>
            <a:lvl6pPr marL="2286006" indent="0">
              <a:buNone/>
              <a:defRPr sz="1000"/>
            </a:lvl6pPr>
            <a:lvl7pPr marL="2743208" indent="0">
              <a:buNone/>
              <a:defRPr sz="1000"/>
            </a:lvl7pPr>
            <a:lvl8pPr marL="3200409" indent="0">
              <a:buNone/>
              <a:defRPr sz="1000"/>
            </a:lvl8pPr>
            <a:lvl9pPr marL="3657611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748C4E1-4C04-4B4A-B500-C707A466EB6A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8592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1"/>
            <a:ext cx="5029200" cy="685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0632" y="457200"/>
            <a:ext cx="4531395" cy="1600200"/>
          </a:xfrm>
        </p:spPr>
        <p:txBody>
          <a:bodyPr anchor="b"/>
          <a:lstStyle>
            <a:lvl1pPr>
              <a:defRPr lang="ru-RU" sz="2800" kern="1200" dirty="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168442"/>
            <a:ext cx="6944644" cy="6581274"/>
          </a:xfrm>
        </p:spPr>
        <p:txBody>
          <a:bodyPr/>
          <a:lstStyle>
            <a:lvl1pPr marL="0" indent="0">
              <a:buNone/>
              <a:defRPr sz="3200"/>
            </a:lvl1pPr>
            <a:lvl2pPr marL="457201" indent="0">
              <a:buNone/>
              <a:defRPr sz="2800"/>
            </a:lvl2pPr>
            <a:lvl3pPr marL="914402" indent="0">
              <a:buNone/>
              <a:defRPr sz="2400"/>
            </a:lvl3pPr>
            <a:lvl4pPr marL="1371604" indent="0">
              <a:buNone/>
              <a:defRPr sz="2000"/>
            </a:lvl4pPr>
            <a:lvl5pPr marL="1828805" indent="0">
              <a:buNone/>
              <a:defRPr sz="2000"/>
            </a:lvl5pPr>
            <a:lvl6pPr marL="2286006" indent="0">
              <a:buNone/>
              <a:defRPr sz="2000"/>
            </a:lvl6pPr>
            <a:lvl7pPr marL="2743208" indent="0">
              <a:buNone/>
              <a:defRPr sz="2000"/>
            </a:lvl7pPr>
            <a:lvl8pPr marL="3200409" indent="0">
              <a:buNone/>
              <a:defRPr sz="2000"/>
            </a:lvl8pPr>
            <a:lvl9pPr marL="3657611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8576" y="2057400"/>
            <a:ext cx="5000624" cy="3811588"/>
          </a:xfrm>
        </p:spPr>
        <p:txBody>
          <a:bodyPr/>
          <a:lstStyle>
            <a:lvl1pPr marL="0" indent="0">
              <a:buNone/>
              <a:defRPr lang="ru-RU" sz="1600" kern="1200" smtClean="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  <a:cs typeface="+mn-cs"/>
              </a:defRPr>
            </a:lvl1pPr>
            <a:lvl2pPr marL="457201" indent="0">
              <a:buNone/>
              <a:defRPr sz="1400"/>
            </a:lvl2pPr>
            <a:lvl3pPr marL="914402" indent="0">
              <a:buNone/>
              <a:defRPr sz="1200"/>
            </a:lvl3pPr>
            <a:lvl4pPr marL="1371604" indent="0">
              <a:buNone/>
              <a:defRPr sz="1000"/>
            </a:lvl4pPr>
            <a:lvl5pPr marL="1828805" indent="0">
              <a:buNone/>
              <a:defRPr sz="1000"/>
            </a:lvl5pPr>
            <a:lvl6pPr marL="2286006" indent="0">
              <a:buNone/>
              <a:defRPr sz="1000"/>
            </a:lvl6pPr>
            <a:lvl7pPr marL="2743208" indent="0">
              <a:buNone/>
              <a:defRPr sz="1000"/>
            </a:lvl7pPr>
            <a:lvl8pPr marL="3200409" indent="0">
              <a:buNone/>
              <a:defRPr sz="1000"/>
            </a:lvl8pPr>
            <a:lvl9pPr marL="3657611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97506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8575" y="1489825"/>
            <a:ext cx="12163425" cy="52316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797143" y="82132"/>
            <a:ext cx="11380787" cy="1325563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1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72964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-38653"/>
            <a:ext cx="8058136" cy="6892476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5" y="2031203"/>
            <a:ext cx="7931059" cy="731023"/>
          </a:xfrm>
        </p:spPr>
        <p:txBody>
          <a:bodyPr anchor="b">
            <a:normAutofit/>
          </a:bodyPr>
          <a:lstStyle>
            <a:lvl1pPr marL="0" indent="180975" algn="ctr">
              <a:defRPr sz="3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5" y="5212080"/>
            <a:ext cx="10639425" cy="45719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232000" cy="2232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1"/>
          <a:stretch/>
        </p:blipFill>
        <p:spPr>
          <a:xfrm>
            <a:off x="8058136" y="-38653"/>
            <a:ext cx="4181990" cy="689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05284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-1"/>
            <a:ext cx="12192000" cy="6853823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5" y="2031203"/>
            <a:ext cx="12085048" cy="731023"/>
          </a:xfrm>
        </p:spPr>
        <p:txBody>
          <a:bodyPr anchor="b">
            <a:normAutofit/>
          </a:bodyPr>
          <a:lstStyle>
            <a:lvl1pPr marL="0" indent="180975" algn="ctr">
              <a:defRPr sz="3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5" y="5212080"/>
            <a:ext cx="12163425" cy="666206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232000" cy="22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85191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-38653"/>
            <a:ext cx="12192000" cy="6892476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1" name="Google Shape;108;p34"/>
          <p:cNvPicPr preferRelativeResize="0"/>
          <p:nvPr/>
        </p:nvPicPr>
        <p:blipFill rotWithShape="1">
          <a:blip r:embed="rId2">
            <a:alphaModFix/>
          </a:blip>
          <a:srcRect t="12757" b="39630"/>
          <a:stretch/>
        </p:blipFill>
        <p:spPr>
          <a:xfrm>
            <a:off x="0" y="3706281"/>
            <a:ext cx="12192000" cy="315171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224473"/>
            <a:ext cx="12192000" cy="537753"/>
          </a:xfrm>
        </p:spPr>
        <p:txBody>
          <a:bodyPr anchor="b">
            <a:normAutofit/>
          </a:bodyPr>
          <a:lstStyle>
            <a:lvl1pPr marL="0" indent="180975" algn="ctr">
              <a:defRPr sz="3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3046543"/>
            <a:ext cx="12192000" cy="490710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232000" cy="2232000"/>
          </a:xfrm>
          <a:prstGeom prst="rect">
            <a:avLst/>
          </a:prstGeom>
        </p:spPr>
      </p:pic>
      <p:sp>
        <p:nvSpPr>
          <p:cNvPr id="10" name="object 2"/>
          <p:cNvSpPr/>
          <p:nvPr/>
        </p:nvSpPr>
        <p:spPr>
          <a:xfrm>
            <a:off x="0" y="-38653"/>
            <a:ext cx="12192000" cy="6892476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2" name="Google Shape;108;p34"/>
          <p:cNvPicPr preferRelativeResize="0"/>
          <p:nvPr/>
        </p:nvPicPr>
        <p:blipFill rotWithShape="1">
          <a:blip r:embed="rId2">
            <a:alphaModFix/>
          </a:blip>
          <a:srcRect t="12757" b="39630"/>
          <a:stretch/>
        </p:blipFill>
        <p:spPr>
          <a:xfrm>
            <a:off x="0" y="3706281"/>
            <a:ext cx="12192000" cy="3151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" y="-415925"/>
            <a:ext cx="2079600" cy="2079600"/>
          </a:xfrm>
          <a:prstGeom prst="rect">
            <a:avLst/>
          </a:prstGeom>
        </p:spPr>
      </p:pic>
      <p:sp>
        <p:nvSpPr>
          <p:cNvPr id="14" name="Подзаголовок 2"/>
          <p:cNvSpPr txBox="1">
            <a:spLocks/>
          </p:cNvSpPr>
          <p:nvPr/>
        </p:nvSpPr>
        <p:spPr>
          <a:xfrm>
            <a:off x="180975" y="2247994"/>
            <a:ext cx="12192000" cy="4907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84138" algn="l" defTabSz="914402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2400" kern="12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  <a:cs typeface="+mn-cs"/>
              </a:defRPr>
            </a:lvl1pPr>
            <a:lvl2pPr marL="457201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2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4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5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6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8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9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11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90488" y="3230524"/>
            <a:ext cx="12192000" cy="4907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84138" algn="l" defTabSz="914402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2400" kern="12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  <a:cs typeface="+mn-cs"/>
              </a:defRPr>
            </a:lvl1pPr>
            <a:lvl2pPr marL="457201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2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4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5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/>
              </a:buClr>
              <a:buFont typeface="Wingdings" panose="05000000000000000000" pitchFamily="2" charset="2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6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8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9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11" indent="0" algn="ctr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17930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2388010"/>
            <a:ext cx="12192000" cy="1604211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923501"/>
            <a:ext cx="12192000" cy="537753"/>
          </a:xfrm>
        </p:spPr>
        <p:txBody>
          <a:bodyPr anchor="b">
            <a:normAutofit/>
          </a:bodyPr>
          <a:lstStyle>
            <a:lvl1pPr marL="0" indent="180975" algn="ctr">
              <a:defRPr sz="3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4600" y="3994484"/>
            <a:ext cx="12192000" cy="490710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Picture 5"/>
          <p:cNvPicPr>
            <a:picLocks noChangeAspect="1"/>
          </p:cNvPicPr>
          <p:nvPr/>
        </p:nvPicPr>
        <p:blipFill>
          <a:blip r:embed="rId2"/>
          <a:srcRect t="12053" r="49" b="52791"/>
          <a:stretch>
            <a:fillRect/>
          </a:stretch>
        </p:blipFill>
        <p:spPr>
          <a:xfrm>
            <a:off x="0" y="4908549"/>
            <a:ext cx="12192000" cy="1949451"/>
          </a:xfrm>
          <a:prstGeom prst="rect">
            <a:avLst/>
          </a:prstGeom>
        </p:spPr>
      </p:pic>
      <p:pic>
        <p:nvPicPr>
          <p:cNvPr id="12" name="Picture 7"/>
          <p:cNvPicPr>
            <a:picLocks noChangeAspect="1"/>
          </p:cNvPicPr>
          <p:nvPr/>
        </p:nvPicPr>
        <p:blipFill>
          <a:blip r:embed="rId3"/>
          <a:srcRect l="22" r="22"/>
          <a:stretch>
            <a:fillRect/>
          </a:stretch>
        </p:blipFill>
        <p:spPr>
          <a:xfrm>
            <a:off x="-248652" y="-1036808"/>
            <a:ext cx="3693694" cy="3693694"/>
          </a:xfrm>
          <a:prstGeom prst="rect">
            <a:avLst/>
          </a:prstGeom>
        </p:spPr>
      </p:pic>
      <p:sp>
        <p:nvSpPr>
          <p:cNvPr id="11" name="object 2"/>
          <p:cNvSpPr/>
          <p:nvPr/>
        </p:nvSpPr>
        <p:spPr>
          <a:xfrm>
            <a:off x="0" y="2388010"/>
            <a:ext cx="12192000" cy="1604211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2"/>
          <a:srcRect t="12053" r="49" b="52791"/>
          <a:stretch>
            <a:fillRect/>
          </a:stretch>
        </p:blipFill>
        <p:spPr>
          <a:xfrm>
            <a:off x="0" y="4908549"/>
            <a:ext cx="12192000" cy="1949451"/>
          </a:xfrm>
          <a:prstGeom prst="rect">
            <a:avLst/>
          </a:prstGeom>
        </p:spPr>
      </p:pic>
      <p:pic>
        <p:nvPicPr>
          <p:cNvPr id="14" name="Picture 7"/>
          <p:cNvPicPr>
            <a:picLocks noChangeAspect="1"/>
          </p:cNvPicPr>
          <p:nvPr/>
        </p:nvPicPr>
        <p:blipFill>
          <a:blip r:embed="rId3"/>
          <a:srcRect l="22" r="22"/>
          <a:stretch>
            <a:fillRect/>
          </a:stretch>
        </p:blipFill>
        <p:spPr>
          <a:xfrm>
            <a:off x="-248652" y="-1036808"/>
            <a:ext cx="3693694" cy="369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6705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2000" y="12698"/>
            <a:ext cx="10771425" cy="681071"/>
          </a:xfrm>
        </p:spPr>
        <p:txBody>
          <a:bodyPr>
            <a:normAutofit/>
          </a:bodyPr>
          <a:lstStyle>
            <a:lvl1pPr algn="r">
              <a:defRPr sz="32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575" y="1825625"/>
            <a:ext cx="12163425" cy="4351338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" panose="00000500000000000000" pitchFamily="2" charset="0"/>
                <a:ea typeface="Atyp Display" panose="00000500000000000000" pitchFamily="2" charset="0"/>
              </a:defRPr>
            </a:lvl2pPr>
            <a:lvl3pPr>
              <a:defRPr>
                <a:solidFill>
                  <a:schemeClr val="accent4">
                    <a:lumMod val="75000"/>
                  </a:schemeClr>
                </a:solidFill>
                <a:latin typeface="Atyp Display" panose="00000500000000000000" pitchFamily="2" charset="0"/>
                <a:ea typeface="Atyp Display" panose="00000500000000000000" pitchFamily="2" charset="0"/>
              </a:defRPr>
            </a:lvl3pPr>
            <a:lvl4pPr>
              <a:defRPr>
                <a:solidFill>
                  <a:schemeClr val="accent4">
                    <a:lumMod val="75000"/>
                  </a:schemeClr>
                </a:solidFill>
                <a:latin typeface="Atyp Display" panose="00000500000000000000" pitchFamily="2" charset="0"/>
                <a:ea typeface="Atyp Display" panose="00000500000000000000" pitchFamily="2" charset="0"/>
              </a:defRPr>
            </a:lvl4pPr>
            <a:lvl5pPr>
              <a:defRPr>
                <a:solidFill>
                  <a:schemeClr val="accent4">
                    <a:lumMod val="75000"/>
                  </a:schemeClr>
                </a:solidFill>
                <a:latin typeface="Atyp Display" panose="00000500000000000000" pitchFamily="2" charset="0"/>
                <a:ea typeface="Atyp Display" panose="00000500000000000000" pitchFamily="2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28372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bject 2"/>
          <p:cNvSpPr/>
          <p:nvPr/>
        </p:nvSpPr>
        <p:spPr>
          <a:xfrm>
            <a:off x="0" y="34925"/>
            <a:ext cx="8058136" cy="6823075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0" y="1629000"/>
            <a:ext cx="10668000" cy="1800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180975" algn="l" defTabSz="9144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9" name="Подзаголовок 2"/>
          <p:cNvSpPr>
            <a:spLocks noGrp="1"/>
          </p:cNvSpPr>
          <p:nvPr>
            <p:ph type="subTitle" idx="13"/>
          </p:nvPr>
        </p:nvSpPr>
        <p:spPr>
          <a:xfrm>
            <a:off x="28575" y="5212080"/>
            <a:ext cx="10639425" cy="45719"/>
          </a:xfrm>
        </p:spPr>
        <p:txBody>
          <a:bodyPr/>
          <a:lstStyle>
            <a:lvl1pPr marL="0" indent="84138" algn="l">
              <a:buNone/>
              <a:defRPr sz="2400"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 algn="ctr">
              <a:buNone/>
              <a:defRPr sz="2000"/>
            </a:lvl2pPr>
            <a:lvl3pPr marL="914402" indent="0" algn="ctr">
              <a:buNone/>
              <a:defRPr sz="1800"/>
            </a:lvl3pPr>
            <a:lvl4pPr marL="1371604" indent="0" algn="ctr">
              <a:buNone/>
              <a:defRPr sz="1600"/>
            </a:lvl4pPr>
            <a:lvl5pPr marL="1828805" indent="0" algn="ctr">
              <a:buNone/>
              <a:defRPr sz="1600"/>
            </a:lvl5pPr>
            <a:lvl6pPr marL="2286006" indent="0" algn="ctr">
              <a:buNone/>
              <a:defRPr sz="1600"/>
            </a:lvl6pPr>
            <a:lvl7pPr marL="2743208" indent="0" algn="ctr">
              <a:buNone/>
              <a:defRPr sz="1600"/>
            </a:lvl7pPr>
            <a:lvl8pPr marL="3200409" indent="0" algn="ctr">
              <a:buNone/>
              <a:defRPr sz="1600"/>
            </a:lvl8pPr>
            <a:lvl9pPr marL="3657611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10" name="Дата 3"/>
          <p:cNvSpPr txBox="1">
            <a:spLocks/>
          </p:cNvSpPr>
          <p:nvPr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B6EFA53-F6F0-4971-A4AE-FDE982A52079}" type="datetimeFigureOut">
              <a:rPr lang="ru-RU" smtClean="0"/>
              <a:pPr/>
              <a:t>29.10.2024</a:t>
            </a:fld>
            <a:endParaRPr lang="ru-RU"/>
          </a:p>
        </p:txBody>
      </p:sp>
      <p:sp>
        <p:nvSpPr>
          <p:cNvPr id="11" name="Номер слайда 5"/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284E54F-C40D-4FA8-AB23-9DF35C9ACFA3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743200" cy="27432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1"/>
          <a:stretch/>
        </p:blipFill>
        <p:spPr>
          <a:xfrm>
            <a:off x="8058136" y="-38653"/>
            <a:ext cx="4181990" cy="689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14138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8575" y="1587082"/>
            <a:ext cx="5991225" cy="4769268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587082"/>
            <a:ext cx="6005730" cy="4769268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809944" y="105813"/>
            <a:ext cx="11380787" cy="430031"/>
          </a:xfrm>
        </p:spPr>
        <p:txBody>
          <a:bodyPr>
            <a:noAutofit/>
          </a:bodyPr>
          <a:lstStyle>
            <a:lvl1pPr algn="r">
              <a:defRPr sz="28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50020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7143" y="42558"/>
            <a:ext cx="11380787" cy="517313"/>
          </a:xfrm>
        </p:spPr>
        <p:txBody>
          <a:bodyPr>
            <a:noAutofit/>
          </a:bodyPr>
          <a:lstStyle>
            <a:lvl1pPr algn="r">
              <a:defRPr sz="32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576" y="1681163"/>
            <a:ext cx="5969002" cy="294859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4">
                    <a:lumMod val="75000"/>
                  </a:schemeClr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>
              <a:buNone/>
              <a:defRPr sz="2000" b="1"/>
            </a:lvl2pPr>
            <a:lvl3pPr marL="914402" indent="0">
              <a:buNone/>
              <a:defRPr sz="1800" b="1"/>
            </a:lvl3pPr>
            <a:lvl4pPr marL="1371604" indent="0">
              <a:buNone/>
              <a:defRPr sz="1600" b="1"/>
            </a:lvl4pPr>
            <a:lvl5pPr marL="1828805" indent="0">
              <a:buNone/>
              <a:defRPr sz="1600" b="1"/>
            </a:lvl5pPr>
            <a:lvl6pPr marL="2286006" indent="0">
              <a:buNone/>
              <a:defRPr sz="1600" b="1"/>
            </a:lvl6pPr>
            <a:lvl7pPr marL="2743208" indent="0">
              <a:buNone/>
              <a:defRPr sz="1600" b="1"/>
            </a:lvl7pPr>
            <a:lvl8pPr marL="3200409" indent="0">
              <a:buNone/>
              <a:defRPr sz="1600" b="1"/>
            </a:lvl8pPr>
            <a:lvl9pPr marL="3657611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8576" y="1976022"/>
            <a:ext cx="5969002" cy="4213641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6019800" cy="294859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4">
                    <a:lumMod val="75000"/>
                  </a:schemeClr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  <a:lvl2pPr marL="457201" indent="0">
              <a:buNone/>
              <a:defRPr sz="2000" b="1"/>
            </a:lvl2pPr>
            <a:lvl3pPr marL="914402" indent="0">
              <a:buNone/>
              <a:defRPr sz="1800" b="1"/>
            </a:lvl3pPr>
            <a:lvl4pPr marL="1371604" indent="0">
              <a:buNone/>
              <a:defRPr sz="1600" b="1"/>
            </a:lvl4pPr>
            <a:lvl5pPr marL="1828805" indent="0">
              <a:buNone/>
              <a:defRPr sz="1600" b="1"/>
            </a:lvl5pPr>
            <a:lvl6pPr marL="2286006" indent="0">
              <a:buNone/>
              <a:defRPr sz="1600" b="1"/>
            </a:lvl6pPr>
            <a:lvl7pPr marL="2743208" indent="0">
              <a:buNone/>
              <a:defRPr sz="1600" b="1"/>
            </a:lvl7pPr>
            <a:lvl8pPr marL="3200409" indent="0">
              <a:buNone/>
              <a:defRPr sz="1600" b="1"/>
            </a:lvl8pPr>
            <a:lvl9pPr marL="3657611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1976022"/>
            <a:ext cx="6005730" cy="4213641"/>
          </a:xfrm>
        </p:spPr>
        <p:txBody>
          <a:bodyPr/>
          <a:lstStyle>
            <a:lvl2pPr>
              <a:defRPr>
                <a:solidFill>
                  <a:schemeClr val="accent4">
                    <a:lumMod val="75000"/>
                  </a:schemeClr>
                </a:solidFill>
                <a:latin typeface="Atyp Display Medium" panose="00000600000000000000" pitchFamily="2" charset="0"/>
                <a:ea typeface="Atyp Display Medium" panose="00000600000000000000" pitchFamily="2" charset="0"/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34131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6000" y="247264"/>
            <a:ext cx="11496000" cy="1018507"/>
          </a:xfrm>
        </p:spPr>
        <p:txBody>
          <a:bodyPr>
            <a:normAutofit/>
          </a:bodyPr>
          <a:lstStyle>
            <a:lvl1pPr algn="r" defTabSz="9144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05488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797143" y="82132"/>
            <a:ext cx="11380787" cy="1325563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96000" y="247264"/>
            <a:ext cx="11496000" cy="10185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400" kern="1200" dirty="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  <a:cs typeface="+mj-cs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23248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0" y="1"/>
            <a:ext cx="4993105" cy="685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696" y="457200"/>
            <a:ext cx="4507332" cy="160020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89358" y="36096"/>
            <a:ext cx="7072146" cy="68219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2057400"/>
            <a:ext cx="4993105" cy="3811588"/>
          </a:xfrm>
        </p:spPr>
        <p:txBody>
          <a:bodyPr/>
          <a:lstStyle>
            <a:lvl1pPr marL="0" indent="0">
              <a:buNone/>
              <a:defRPr sz="1600">
                <a:latin typeface="Atyp Display Medium" panose="00000600000000000000" pitchFamily="2" charset="0"/>
                <a:ea typeface="Atyp Display Medium" panose="00000600000000000000" pitchFamily="2" charset="0"/>
              </a:defRPr>
            </a:lvl1pPr>
            <a:lvl2pPr marL="457201" indent="0">
              <a:buNone/>
              <a:defRPr sz="1400"/>
            </a:lvl2pPr>
            <a:lvl3pPr marL="914402" indent="0">
              <a:buNone/>
              <a:defRPr sz="1200"/>
            </a:lvl3pPr>
            <a:lvl4pPr marL="1371604" indent="0">
              <a:buNone/>
              <a:defRPr sz="1000"/>
            </a:lvl4pPr>
            <a:lvl5pPr marL="1828805" indent="0">
              <a:buNone/>
              <a:defRPr sz="1000"/>
            </a:lvl5pPr>
            <a:lvl6pPr marL="2286006" indent="0">
              <a:buNone/>
              <a:defRPr sz="1000"/>
            </a:lvl6pPr>
            <a:lvl7pPr marL="2743208" indent="0">
              <a:buNone/>
              <a:defRPr sz="1000"/>
            </a:lvl7pPr>
            <a:lvl8pPr marL="3200409" indent="0">
              <a:buNone/>
              <a:defRPr sz="1000"/>
            </a:lvl8pPr>
            <a:lvl9pPr marL="3657611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748C4E1-4C04-4B4A-B500-C707A466EB6A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9387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>
            <a:off x="-16294" y="0"/>
            <a:ext cx="5029200" cy="685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0632" y="457200"/>
            <a:ext cx="4531395" cy="1600200"/>
          </a:xfrm>
        </p:spPr>
        <p:txBody>
          <a:bodyPr anchor="b"/>
          <a:lstStyle>
            <a:lvl1pPr>
              <a:defRPr lang="ru-RU" sz="2800" kern="1200" dirty="0"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168442"/>
            <a:ext cx="6944644" cy="6581274"/>
          </a:xfrm>
        </p:spPr>
        <p:txBody>
          <a:bodyPr/>
          <a:lstStyle>
            <a:lvl1pPr marL="0" indent="0">
              <a:buNone/>
              <a:defRPr sz="3200"/>
            </a:lvl1pPr>
            <a:lvl2pPr marL="457201" indent="0">
              <a:buNone/>
              <a:defRPr sz="2800"/>
            </a:lvl2pPr>
            <a:lvl3pPr marL="914402" indent="0">
              <a:buNone/>
              <a:defRPr sz="2400"/>
            </a:lvl3pPr>
            <a:lvl4pPr marL="1371604" indent="0">
              <a:buNone/>
              <a:defRPr sz="2000"/>
            </a:lvl4pPr>
            <a:lvl5pPr marL="1828805" indent="0">
              <a:buNone/>
              <a:defRPr sz="2000"/>
            </a:lvl5pPr>
            <a:lvl6pPr marL="2286006" indent="0">
              <a:buNone/>
              <a:defRPr sz="2000"/>
            </a:lvl6pPr>
            <a:lvl7pPr marL="2743208" indent="0">
              <a:buNone/>
              <a:defRPr sz="2000"/>
            </a:lvl7pPr>
            <a:lvl8pPr marL="3200409" indent="0">
              <a:buNone/>
              <a:defRPr sz="2000"/>
            </a:lvl8pPr>
            <a:lvl9pPr marL="3657611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8576" y="2057400"/>
            <a:ext cx="5000624" cy="3811588"/>
          </a:xfrm>
        </p:spPr>
        <p:txBody>
          <a:bodyPr/>
          <a:lstStyle>
            <a:lvl1pPr marL="0" indent="0">
              <a:buNone/>
              <a:defRPr lang="ru-RU" sz="1600" kern="1200" smtClean="0">
                <a:solidFill>
                  <a:schemeClr val="bg1"/>
                </a:solidFill>
                <a:latin typeface="Atyp Display Medium" panose="00000600000000000000" pitchFamily="2" charset="0"/>
                <a:ea typeface="Atyp Display Medium" panose="00000600000000000000" pitchFamily="2" charset="0"/>
                <a:cs typeface="+mn-cs"/>
              </a:defRPr>
            </a:lvl1pPr>
            <a:lvl2pPr marL="457201" indent="0">
              <a:buNone/>
              <a:defRPr sz="1400"/>
            </a:lvl2pPr>
            <a:lvl3pPr marL="914402" indent="0">
              <a:buNone/>
              <a:defRPr sz="1200"/>
            </a:lvl3pPr>
            <a:lvl4pPr marL="1371604" indent="0">
              <a:buNone/>
              <a:defRPr sz="1000"/>
            </a:lvl4pPr>
            <a:lvl5pPr marL="1828805" indent="0">
              <a:buNone/>
              <a:defRPr sz="1000"/>
            </a:lvl5pPr>
            <a:lvl6pPr marL="2286006" indent="0">
              <a:buNone/>
              <a:defRPr sz="1000"/>
            </a:lvl6pPr>
            <a:lvl7pPr marL="2743208" indent="0">
              <a:buNone/>
              <a:defRPr sz="1000"/>
            </a:lvl7pPr>
            <a:lvl8pPr marL="3200409" indent="0">
              <a:buNone/>
              <a:defRPr sz="1000"/>
            </a:lvl8pPr>
            <a:lvl9pPr marL="3657611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" y="-568325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4902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8575" y="1489825"/>
            <a:ext cx="12163425" cy="52316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8C4E1-4C04-4B4A-B500-C707A466EB6A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797143" y="82132"/>
            <a:ext cx="11380787" cy="1325563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Atyp Display Light" panose="00000400000000000000" pitchFamily="2" charset="0"/>
                <a:ea typeface="Atyp Display Light" panose="00000400000000000000" pitchFamily="2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1" name="object 2"/>
          <p:cNvSpPr/>
          <p:nvPr/>
        </p:nvSpPr>
        <p:spPr>
          <a:xfrm>
            <a:off x="-13269" y="2226"/>
            <a:ext cx="12204000" cy="648000"/>
          </a:xfrm>
          <a:custGeom>
            <a:avLst/>
            <a:gdLst/>
            <a:ahLst/>
            <a:cxnLst/>
            <a:rect l="l" t="t" r="r" b="b"/>
            <a:pathLst>
              <a:path w="14312900" h="11470640">
                <a:moveTo>
                  <a:pt x="0" y="11470578"/>
                </a:moveTo>
                <a:lnTo>
                  <a:pt x="14312403" y="11470578"/>
                </a:lnTo>
                <a:lnTo>
                  <a:pt x="14312403" y="0"/>
                </a:lnTo>
                <a:lnTo>
                  <a:pt x="0" y="0"/>
                </a:lnTo>
                <a:lnTo>
                  <a:pt x="0" y="11470578"/>
                </a:lnTo>
                <a:close/>
              </a:path>
            </a:pathLst>
          </a:custGeom>
          <a:solidFill>
            <a:srgbClr val="00947C"/>
          </a:solidFill>
        </p:spPr>
        <p:txBody>
          <a:bodyPr wrap="square" lIns="0" tIns="0" rIns="0" bIns="0" rtlCol="0"/>
          <a:lstStyle/>
          <a:p>
            <a:endParaRPr sz="18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5171"/>
            <a:ext cx="1332000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018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6000" y="365125"/>
            <a:ext cx="11496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96000" y="1825625"/>
            <a:ext cx="11496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48C4E1-4C04-4B4A-B500-C707A466EB6A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939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3" r:id="rId2"/>
    <p:sldLayoutId id="2147483671" r:id="rId3"/>
    <p:sldLayoutId id="2147483672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</p:sldLayoutIdLst>
  <p:txStyles>
    <p:titleStyle>
      <a:lvl1pPr algn="l" defTabSz="91440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3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1" indent="-228601" algn="l" defTabSz="914402" rtl="0" eaLnBrk="1" latinLnBrk="0" hangingPunct="1">
        <a:lnSpc>
          <a:spcPct val="90000"/>
        </a:lnSpc>
        <a:spcBef>
          <a:spcPts val="1000"/>
        </a:spcBef>
        <a:buClr>
          <a:schemeClr val="bg1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2" indent="-228601" algn="l" defTabSz="914402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3" indent="-228601" algn="l" defTabSz="914402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4" indent="-228601" algn="l" defTabSz="914402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6" indent="-228601" algn="l" defTabSz="914402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7" indent="-228601" algn="l" defTabSz="9144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9" indent="-228601" algn="l" defTabSz="9144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10" indent="-228601" algn="l" defTabSz="9144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11" indent="-228601" algn="l" defTabSz="9144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1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2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4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5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6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8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9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11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6000" y="365125"/>
            <a:ext cx="11496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96000" y="1825625"/>
            <a:ext cx="11496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48C4E1-4C04-4B4A-B500-C707A466EB6A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700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txStyles>
    <p:titleStyle>
      <a:lvl1pPr algn="l" defTabSz="91440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3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1" indent="-228601" algn="l" defTabSz="914402" rtl="0" eaLnBrk="1" latinLnBrk="0" hangingPunct="1">
        <a:lnSpc>
          <a:spcPct val="90000"/>
        </a:lnSpc>
        <a:spcBef>
          <a:spcPts val="1000"/>
        </a:spcBef>
        <a:buClr>
          <a:schemeClr val="bg1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2" indent="-228601" algn="l" defTabSz="914402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3" indent="-228601" algn="l" defTabSz="914402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4" indent="-228601" algn="l" defTabSz="914402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6" indent="-228601" algn="l" defTabSz="914402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7" indent="-228601" algn="l" defTabSz="9144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9" indent="-228601" algn="l" defTabSz="9144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10" indent="-228601" algn="l" defTabSz="9144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11" indent="-228601" algn="l" defTabSz="9144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1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2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4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5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6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8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9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11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6000" y="365125"/>
            <a:ext cx="11496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96000" y="1825625"/>
            <a:ext cx="11496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48C4E1-4C04-4B4A-B500-C707A466EB6A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9858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</p:sldLayoutIdLst>
  <p:txStyles>
    <p:titleStyle>
      <a:lvl1pPr algn="l" defTabSz="91440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3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1" indent="-228601" algn="l" defTabSz="914402" rtl="0" eaLnBrk="1" latinLnBrk="0" hangingPunct="1">
        <a:lnSpc>
          <a:spcPct val="90000"/>
        </a:lnSpc>
        <a:spcBef>
          <a:spcPts val="1000"/>
        </a:spcBef>
        <a:buClr>
          <a:schemeClr val="bg1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2" indent="-228601" algn="l" defTabSz="914402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3" indent="-228601" algn="l" defTabSz="914402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4" indent="-228601" algn="l" defTabSz="914402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6" indent="-228601" algn="l" defTabSz="914402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7" indent="-228601" algn="l" defTabSz="9144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9" indent="-228601" algn="l" defTabSz="9144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10" indent="-228601" algn="l" defTabSz="9144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11" indent="-228601" algn="l" defTabSz="9144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1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2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4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5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6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8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9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11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6000" y="365125"/>
            <a:ext cx="11496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96000" y="1825625"/>
            <a:ext cx="11496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48C4E1-4C04-4B4A-B500-C707A466EB6A}" type="datetimeFigureOut">
              <a:rPr lang="ru-RU" smtClean="0"/>
              <a:t>29.10.2024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E14A12-D637-4EFE-9C75-1DCF0EC4F9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1252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</p:sldLayoutIdLst>
  <p:txStyles>
    <p:titleStyle>
      <a:lvl1pPr algn="l" defTabSz="91440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3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1" indent="-228601" algn="l" defTabSz="914402" rtl="0" eaLnBrk="1" latinLnBrk="0" hangingPunct="1">
        <a:lnSpc>
          <a:spcPct val="90000"/>
        </a:lnSpc>
        <a:spcBef>
          <a:spcPts val="1000"/>
        </a:spcBef>
        <a:buClr>
          <a:schemeClr val="bg1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2" indent="-228601" algn="l" defTabSz="914402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3" indent="-228601" algn="l" defTabSz="914402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4" indent="-228601" algn="l" defTabSz="914402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6" indent="-228601" algn="l" defTabSz="914402" rtl="0" eaLnBrk="1" latinLnBrk="0" hangingPunct="1">
        <a:lnSpc>
          <a:spcPct val="90000"/>
        </a:lnSpc>
        <a:spcBef>
          <a:spcPts val="500"/>
        </a:spcBef>
        <a:buClr>
          <a:schemeClr val="bg1"/>
        </a:buClr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7" indent="-228601" algn="l" defTabSz="9144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9" indent="-228601" algn="l" defTabSz="9144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10" indent="-228601" algn="l" defTabSz="9144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11" indent="-228601" algn="l" defTabSz="91440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1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2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4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5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6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8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9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11" algn="l" defTabSz="91440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2509" y="2455449"/>
            <a:ext cx="11859491" cy="1334125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000000"/>
                </a:solidFill>
                <a:latin typeface="Atyp Display"/>
                <a:cs typeface="Arial" panose="020B0604020202020204" pitchFamily="34" charset="0"/>
              </a:rPr>
              <a:t/>
            </a:r>
            <a:br>
              <a:rPr lang="ru-RU" sz="2800" b="1" dirty="0">
                <a:solidFill>
                  <a:srgbClr val="000000"/>
                </a:solidFill>
                <a:latin typeface="Atyp Display"/>
                <a:cs typeface="Arial" panose="020B0604020202020204" pitchFamily="34" charset="0"/>
              </a:rPr>
            </a:br>
            <a:r>
              <a:rPr lang="ru-RU" sz="2800" b="1" dirty="0">
                <a:solidFill>
                  <a:srgbClr val="000000"/>
                </a:solidFill>
                <a:latin typeface="Atyp Display"/>
                <a:cs typeface="Arial" panose="020B0604020202020204" pitchFamily="34" charset="0"/>
              </a:rPr>
              <a:t/>
            </a:r>
            <a:br>
              <a:rPr lang="ru-RU" sz="2800" b="1" dirty="0">
                <a:solidFill>
                  <a:srgbClr val="000000"/>
                </a:solidFill>
                <a:latin typeface="Atyp Display"/>
                <a:cs typeface="Arial" panose="020B0604020202020204" pitchFamily="34" charset="0"/>
              </a:rPr>
            </a:br>
            <a:r>
              <a:rPr lang="ru-RU" sz="2800" b="1" dirty="0">
                <a:solidFill>
                  <a:srgbClr val="000000"/>
                </a:solidFill>
                <a:latin typeface="Atyp Display"/>
                <a:cs typeface="Arial" panose="020B0604020202020204" pitchFamily="34" charset="0"/>
              </a:rPr>
              <a:t>Тема: Разработка рекомендаций по повышению эффективности строительно-монтажных работ на основе инновационных решений.</a:t>
            </a:r>
            <a:endParaRPr lang="en-US" sz="2800" dirty="0">
              <a:solidFill>
                <a:srgbClr val="000000"/>
              </a:solidFill>
              <a:latin typeface="Atyp Display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42211" y="187091"/>
            <a:ext cx="74814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0000"/>
                </a:solidFill>
                <a:latin typeface="Atyp Display"/>
                <a:cs typeface="Arial" panose="020B0604020202020204" pitchFamily="34" charset="0"/>
              </a:rPr>
              <a:t>НАО </a:t>
            </a:r>
            <a:r>
              <a:rPr lang="ru-RU" sz="2400" b="1" dirty="0">
                <a:solidFill>
                  <a:srgbClr val="000000"/>
                </a:solidFill>
                <a:latin typeface="Atyp Display"/>
                <a:cs typeface="Arial" panose="020B0604020202020204" pitchFamily="34" charset="0"/>
              </a:rPr>
              <a:t>«</a:t>
            </a:r>
            <a:r>
              <a:rPr lang="ru-RU" sz="2400" b="1" dirty="0" smtClean="0">
                <a:solidFill>
                  <a:srgbClr val="000000"/>
                </a:solidFill>
                <a:latin typeface="Atyp Display"/>
                <a:cs typeface="Arial" panose="020B0604020202020204" pitchFamily="34" charset="0"/>
              </a:rPr>
              <a:t>Восточно-Казахстанский технический </a:t>
            </a:r>
            <a:endParaRPr lang="ru-RU" sz="2400" b="1" dirty="0">
              <a:solidFill>
                <a:srgbClr val="000000"/>
              </a:solidFill>
              <a:latin typeface="Atyp Display"/>
              <a:cs typeface="Arial" panose="020B0604020202020204" pitchFamily="34" charset="0"/>
            </a:endParaRPr>
          </a:p>
          <a:p>
            <a:pPr algn="ctr"/>
            <a:r>
              <a:rPr lang="ru-RU" sz="2400" b="1" dirty="0">
                <a:solidFill>
                  <a:srgbClr val="000000"/>
                </a:solidFill>
                <a:latin typeface="Atyp Display"/>
                <a:cs typeface="Arial" panose="020B0604020202020204" pitchFamily="34" charset="0"/>
              </a:rPr>
              <a:t>университет имени </a:t>
            </a:r>
            <a:r>
              <a:rPr lang="ru-RU" sz="2400" b="1" dirty="0" err="1">
                <a:solidFill>
                  <a:srgbClr val="000000"/>
                </a:solidFill>
                <a:latin typeface="Atyp Display"/>
                <a:cs typeface="Arial" panose="020B0604020202020204" pitchFamily="34" charset="0"/>
              </a:rPr>
              <a:t>Д.Серикбаева</a:t>
            </a:r>
            <a:r>
              <a:rPr lang="ru-RU" sz="2400" b="1" dirty="0" smtClean="0">
                <a:solidFill>
                  <a:srgbClr val="000000"/>
                </a:solidFill>
                <a:latin typeface="Atyp Display"/>
                <a:cs typeface="Arial" panose="020B0604020202020204" pitchFamily="34" charset="0"/>
              </a:rPr>
              <a:t>»</a:t>
            </a:r>
            <a:endParaRPr lang="ru-RU" sz="2400" b="1" dirty="0">
              <a:solidFill>
                <a:srgbClr val="000000"/>
              </a:solidFill>
              <a:latin typeface="Atyp Display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42363" y="1832251"/>
            <a:ext cx="50397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000000"/>
                </a:solidFill>
                <a:latin typeface="Atyp Display"/>
                <a:cs typeface="Arial" panose="020B0604020202020204" pitchFamily="34" charset="0"/>
              </a:rPr>
              <a:t>Магистерская диссертация</a:t>
            </a:r>
            <a:endParaRPr lang="en-US" sz="2800" dirty="0">
              <a:solidFill>
                <a:srgbClr val="000000"/>
              </a:solidFill>
              <a:latin typeface="Atyp Display Medium" panose="00000600000000000000"/>
            </a:endParaRPr>
          </a:p>
        </p:txBody>
      </p:sp>
      <p:sp>
        <p:nvSpPr>
          <p:cNvPr id="6" name="Подзаголовок 5"/>
          <p:cNvSpPr txBox="1">
            <a:spLocks noGrp="1"/>
          </p:cNvSpPr>
          <p:nvPr>
            <p:ph type="subTitle" idx="1"/>
          </p:nvPr>
        </p:nvSpPr>
        <p:spPr>
          <a:xfrm>
            <a:off x="-2" y="4038320"/>
            <a:ext cx="12641346" cy="774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err="1" smtClean="0">
                <a:solidFill>
                  <a:srgbClr val="000000"/>
                </a:solidFill>
                <a:latin typeface="Atyp Display" panose="00000500000000000000"/>
                <a:cs typeface="Arial" panose="020B0604020202020204" pitchFamily="34" charset="0"/>
              </a:rPr>
              <a:t>Ерсаинова</a:t>
            </a:r>
            <a:r>
              <a:rPr lang="ru-RU" sz="2000" b="1" i="1" dirty="0" smtClean="0">
                <a:solidFill>
                  <a:srgbClr val="000000"/>
                </a:solidFill>
                <a:latin typeface="Atyp Display"/>
                <a:cs typeface="Arial" panose="020B0604020202020204" pitchFamily="34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Atyp Display"/>
                <a:cs typeface="Arial" panose="020B0604020202020204" pitchFamily="34" charset="0"/>
              </a:rPr>
              <a:t>Алида</a:t>
            </a:r>
            <a:r>
              <a:rPr lang="ru-RU" sz="2000" b="1" i="1" dirty="0" smtClean="0">
                <a:solidFill>
                  <a:srgbClr val="000000"/>
                </a:solidFill>
                <a:latin typeface="Atyp Display"/>
                <a:cs typeface="Arial" panose="020B0604020202020204" pitchFamily="34" charset="0"/>
              </a:rPr>
              <a:t> </a:t>
            </a:r>
            <a:r>
              <a:rPr lang="ru-RU" sz="2000" b="1" i="1" dirty="0" err="1" smtClean="0">
                <a:solidFill>
                  <a:srgbClr val="000000"/>
                </a:solidFill>
                <a:latin typeface="Atyp Display"/>
                <a:cs typeface="Arial" panose="020B0604020202020204" pitchFamily="34" charset="0"/>
              </a:rPr>
              <a:t>Бауржановна</a:t>
            </a:r>
            <a:r>
              <a:rPr lang="ru-RU" sz="2000" b="1" i="1" dirty="0" smtClean="0">
                <a:solidFill>
                  <a:srgbClr val="000000"/>
                </a:solidFill>
                <a:latin typeface="Atyp Display"/>
                <a:cs typeface="Arial" panose="020B0604020202020204" pitchFamily="34" charset="0"/>
              </a:rPr>
              <a:t>, группа 24-МСС-2</a:t>
            </a:r>
          </a:p>
          <a:p>
            <a:r>
              <a:rPr lang="ru-RU" sz="2000" b="1" i="1" dirty="0" smtClean="0">
                <a:solidFill>
                  <a:srgbClr val="000000"/>
                </a:solidFill>
                <a:latin typeface="Atyp Display"/>
                <a:cs typeface="Arial" panose="020B0604020202020204" pitchFamily="34" charset="0"/>
              </a:rPr>
              <a:t>Научный руководитель: </a:t>
            </a:r>
            <a:r>
              <a:rPr lang="ru-RU" sz="2000" b="1" i="1" dirty="0" err="1" smtClean="0">
                <a:solidFill>
                  <a:srgbClr val="000000"/>
                </a:solidFill>
                <a:latin typeface="Atyp Display"/>
                <a:cs typeface="Arial" panose="020B0604020202020204" pitchFamily="34" charset="0"/>
              </a:rPr>
              <a:t>Гольцев</a:t>
            </a:r>
            <a:r>
              <a:rPr lang="ru-RU" sz="2000" b="1" i="1" dirty="0" smtClean="0">
                <a:solidFill>
                  <a:srgbClr val="000000"/>
                </a:solidFill>
                <a:latin typeface="Atyp Display"/>
                <a:cs typeface="Arial" panose="020B0604020202020204" pitchFamily="34" charset="0"/>
              </a:rPr>
              <a:t> Анатолий Григорьевич, к.т.н., доцент ВАК</a:t>
            </a:r>
            <a:endParaRPr lang="ru-RU" sz="2000" b="1" i="1" dirty="0">
              <a:solidFill>
                <a:srgbClr val="000000"/>
              </a:solidFill>
              <a:latin typeface="Atyp Display"/>
              <a:cs typeface="Arial" panose="020B0604020202020204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176849"/>
              </p:ext>
            </p:extLst>
          </p:nvPr>
        </p:nvGraphicFramePr>
        <p:xfrm>
          <a:off x="3142211" y="791025"/>
          <a:ext cx="11496675" cy="792480"/>
        </p:xfrm>
        <a:graphic>
          <a:graphicData uri="http://schemas.openxmlformats.org/drawingml/2006/table">
            <a:tbl>
              <a:tblPr/>
              <a:tblGrid>
                <a:gridCol w="11496675">
                  <a:extLst>
                    <a:ext uri="{9D8B030D-6E8A-4147-A177-3AD203B41FA5}">
                      <a16:colId xmlns:a16="http://schemas.microsoft.com/office/drawing/2014/main" val="132177629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typ Display"/>
                        </a:rPr>
                        <a:t/>
                      </a:r>
                      <a:br>
                        <a:rPr lang="ru-RU" sz="2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typ Display"/>
                        </a:rPr>
                      </a:br>
                      <a:r>
                        <a:rPr lang="ru-RU" sz="2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typ Display"/>
                        </a:rPr>
                        <a:t>Школа архитектуры, строительства и энергетики</a:t>
                      </a:r>
                    </a:p>
                  </a:txBody>
                  <a:tcPr marL="30480" marR="30480" marT="30480" marB="304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EEE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03966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4897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36436" y="12698"/>
            <a:ext cx="10366989" cy="681071"/>
          </a:xfrm>
        </p:spPr>
        <p:txBody>
          <a:bodyPr>
            <a:normAutofit/>
          </a:bodyPr>
          <a:lstStyle/>
          <a:p>
            <a:pPr algn="ctr"/>
            <a:r>
              <a:rPr lang="ru-RU" sz="3600" b="1" i="1" dirty="0">
                <a:solidFill>
                  <a:srgbClr val="000000"/>
                </a:solidFill>
                <a:latin typeface="Atyp Display Medium"/>
                <a:cs typeface="Times New Roman" panose="02020603050405020304" pitchFamily="18" charset="0"/>
              </a:rPr>
              <a:t>Актуальность</a:t>
            </a:r>
            <a:r>
              <a:rPr lang="ru-RU" sz="3600" b="1" i="1" dirty="0">
                <a:solidFill>
                  <a:srgbClr val="000000"/>
                </a:solidFill>
                <a:latin typeface="Atyp Display Medium"/>
              </a:rPr>
              <a:t> темы</a:t>
            </a:r>
            <a:r>
              <a:rPr lang="ru-RU" sz="3600" b="1" i="1" dirty="0" smtClean="0">
                <a:solidFill>
                  <a:srgbClr val="000000"/>
                </a:solidFill>
                <a:latin typeface="Atyp Display Medium"/>
              </a:rPr>
              <a:t>:</a:t>
            </a:r>
            <a:endParaRPr lang="en-US" sz="3600" b="1" dirty="0">
              <a:solidFill>
                <a:srgbClr val="000000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8851652"/>
              </p:ext>
            </p:extLst>
          </p:nvPr>
        </p:nvGraphicFramePr>
        <p:xfrm>
          <a:off x="637308" y="794327"/>
          <a:ext cx="11000509" cy="57311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23604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273" y="0"/>
            <a:ext cx="10880106" cy="681071"/>
          </a:xfrm>
        </p:spPr>
        <p:txBody>
          <a:bodyPr>
            <a:normAutofit/>
          </a:bodyPr>
          <a:lstStyle/>
          <a:p>
            <a:pPr algn="ctr"/>
            <a:r>
              <a:rPr lang="ru-RU" sz="3600" b="1" i="1" dirty="0">
                <a:solidFill>
                  <a:srgbClr val="000000"/>
                </a:solidFill>
                <a:latin typeface="Atyp Display Medium"/>
              </a:rPr>
              <a:t>Цель </a:t>
            </a:r>
            <a:r>
              <a:rPr lang="ru-RU" sz="3600" b="1" i="1" dirty="0" smtClean="0">
                <a:solidFill>
                  <a:srgbClr val="000000"/>
                </a:solidFill>
                <a:latin typeface="Atyp Display Medium"/>
              </a:rPr>
              <a:t>работы:</a:t>
            </a:r>
            <a:endParaRPr lang="ru-RU" sz="3600" b="1" i="1" dirty="0">
              <a:solidFill>
                <a:srgbClr val="000000"/>
              </a:solidFill>
              <a:latin typeface="Atyp Display Medium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1233563"/>
              </p:ext>
            </p:extLst>
          </p:nvPr>
        </p:nvGraphicFramePr>
        <p:xfrm>
          <a:off x="-213673" y="681071"/>
          <a:ext cx="12405673" cy="59907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94278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b="1" i="1" dirty="0" smtClean="0">
                <a:solidFill>
                  <a:srgbClr val="000000"/>
                </a:solidFill>
                <a:latin typeface="Atyp Display Medium"/>
              </a:rPr>
              <a:t>Объект и предмет </a:t>
            </a:r>
            <a:r>
              <a:rPr lang="kk-KZ" b="1" i="1" dirty="0" smtClean="0">
                <a:solidFill>
                  <a:srgbClr val="000000"/>
                </a:solidFill>
                <a:latin typeface="Atyp Display Medium"/>
              </a:rPr>
              <a:t>исследования:</a:t>
            </a:r>
            <a:endParaRPr lang="en-US" b="1" i="1" dirty="0">
              <a:solidFill>
                <a:srgbClr val="000000"/>
              </a:solidFill>
              <a:latin typeface="Atyp Display Medium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1292469"/>
              </p:ext>
            </p:extLst>
          </p:nvPr>
        </p:nvGraphicFramePr>
        <p:xfrm>
          <a:off x="28575" y="1825625"/>
          <a:ext cx="12163425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5737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7128" y="-4733"/>
            <a:ext cx="10771425" cy="681071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rgbClr val="000000"/>
                </a:solidFill>
                <a:latin typeface="Atyp Display Medium"/>
              </a:rPr>
              <a:t>Задачи:</a:t>
            </a:r>
            <a:endParaRPr lang="en-US" b="1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2932354"/>
              </p:ext>
            </p:extLst>
          </p:nvPr>
        </p:nvGraphicFramePr>
        <p:xfrm>
          <a:off x="785091" y="693769"/>
          <a:ext cx="10714182" cy="5725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25514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8099" y="4978565"/>
            <a:ext cx="12085048" cy="731023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/>
              <a:t>Спасибо за внимание!</a:t>
            </a:r>
            <a:br>
              <a:rPr lang="ru-RU" dirty="0"/>
            </a:br>
            <a:endParaRPr lang="ru-RU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7237" y="971195"/>
            <a:ext cx="3648075" cy="383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498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ktu1">
  <a:themeElements>
    <a:clrScheme name="ВКТУ">
      <a:dk1>
        <a:srgbClr val="FFFFFF"/>
      </a:dk1>
      <a:lt1>
        <a:sysClr val="window" lastClr="FFFFFF"/>
      </a:lt1>
      <a:dk2>
        <a:srgbClr val="455F51"/>
      </a:dk2>
      <a:lt2>
        <a:srgbClr val="FFFFFF"/>
      </a:lt2>
      <a:accent1>
        <a:srgbClr val="00CC99"/>
      </a:accent1>
      <a:accent2>
        <a:srgbClr val="009972"/>
      </a:accent2>
      <a:accent3>
        <a:srgbClr val="007255"/>
      </a:accent3>
      <a:accent4>
        <a:srgbClr val="44C1A3"/>
      </a:accent4>
      <a:accent5>
        <a:srgbClr val="1B5337"/>
      </a:accent5>
      <a:accent6>
        <a:srgbClr val="007255"/>
      </a:accent6>
      <a:hlink>
        <a:srgbClr val="009972"/>
      </a:hlink>
      <a:folHlink>
        <a:srgbClr val="1B5337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ktu1" id="{89173662-0D82-4FB9-A7A4-E38935CC002B}" vid="{653D5BFE-428D-4AC9-85EA-D412BB6245E2}"/>
    </a:ext>
  </a:extLst>
</a:theme>
</file>

<file path=ppt/theme/theme2.xml><?xml version="1.0" encoding="utf-8"?>
<a:theme xmlns:a="http://schemas.openxmlformats.org/drawingml/2006/main" name="Тема2">
  <a:themeElements>
    <a:clrScheme name="Брендбук">
      <a:dk1>
        <a:srgbClr val="FFFFFF"/>
      </a:dk1>
      <a:lt1>
        <a:sysClr val="window" lastClr="FFFFFF"/>
      </a:lt1>
      <a:dk2>
        <a:srgbClr val="455F51"/>
      </a:dk2>
      <a:lt2>
        <a:srgbClr val="FFFFFF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2" id="{988EA7D6-751C-40DE-81F7-AF91E07049C4}" vid="{30B6657A-A148-48EE-96C8-89F118FC7144}"/>
    </a:ext>
  </a:extLst>
</a:theme>
</file>

<file path=ppt/theme/theme3.xml><?xml version="1.0" encoding="utf-8"?>
<a:theme xmlns:a="http://schemas.openxmlformats.org/drawingml/2006/main" name="ВКТУ">
  <a:themeElements>
    <a:clrScheme name="ВКТУ">
      <a:dk1>
        <a:srgbClr val="FFFFFF"/>
      </a:dk1>
      <a:lt1>
        <a:sysClr val="window" lastClr="FFFFFF"/>
      </a:lt1>
      <a:dk2>
        <a:srgbClr val="455F51"/>
      </a:dk2>
      <a:lt2>
        <a:srgbClr val="FFFFFF"/>
      </a:lt2>
      <a:accent1>
        <a:srgbClr val="00CC99"/>
      </a:accent1>
      <a:accent2>
        <a:srgbClr val="009972"/>
      </a:accent2>
      <a:accent3>
        <a:srgbClr val="007255"/>
      </a:accent3>
      <a:accent4>
        <a:srgbClr val="44C1A3"/>
      </a:accent4>
      <a:accent5>
        <a:srgbClr val="1B5337"/>
      </a:accent5>
      <a:accent6>
        <a:srgbClr val="007255"/>
      </a:accent6>
      <a:hlink>
        <a:srgbClr val="009972"/>
      </a:hlink>
      <a:folHlink>
        <a:srgbClr val="1B5337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ВКТУ" id="{8CE3C023-3B93-4A29-B83C-6B105928CAE8}" vid="{C61995AF-A7DE-4072-BFB5-E83D8843134F}"/>
    </a:ext>
  </a:extLst>
</a:theme>
</file>

<file path=ppt/theme/theme4.xml><?xml version="1.0" encoding="utf-8"?>
<a:theme xmlns:a="http://schemas.openxmlformats.org/drawingml/2006/main" name="1_Тема2">
  <a:themeElements>
    <a:clrScheme name="Брендбук">
      <a:dk1>
        <a:srgbClr val="FFFFFF"/>
      </a:dk1>
      <a:lt1>
        <a:sysClr val="window" lastClr="FFFFFF"/>
      </a:lt1>
      <a:dk2>
        <a:srgbClr val="455F51"/>
      </a:dk2>
      <a:lt2>
        <a:srgbClr val="FFFFFF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2" id="{988EA7D6-751C-40DE-81F7-AF91E07049C4}" vid="{30B6657A-A148-48EE-96C8-89F118FC71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ektu1</Template>
  <TotalTime>1574</TotalTime>
  <Words>329</Words>
  <Application>Microsoft Office PowerPoint</Application>
  <PresentationFormat>Широкоэкранный</PresentationFormat>
  <Paragraphs>26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6</vt:i4>
      </vt:variant>
    </vt:vector>
  </HeadingPairs>
  <TitlesOfParts>
    <vt:vector size="18" baseType="lpstr">
      <vt:lpstr>Arial</vt:lpstr>
      <vt:lpstr>Atyp Display</vt:lpstr>
      <vt:lpstr>Atyp Display Light</vt:lpstr>
      <vt:lpstr>Atyp Display Medium</vt:lpstr>
      <vt:lpstr>Calibri</vt:lpstr>
      <vt:lpstr>Calibri Light</vt:lpstr>
      <vt:lpstr>Times New Roman</vt:lpstr>
      <vt:lpstr>Wingdings</vt:lpstr>
      <vt:lpstr>ektu1</vt:lpstr>
      <vt:lpstr>Тема2</vt:lpstr>
      <vt:lpstr>ВКТУ</vt:lpstr>
      <vt:lpstr>1_Тема2</vt:lpstr>
      <vt:lpstr>  Тема: Разработка рекомендаций по повышению эффективности строительно-монтажных работ на основе инновационных решений.</vt:lpstr>
      <vt:lpstr>Актуальность темы:</vt:lpstr>
      <vt:lpstr>Цель работы:</vt:lpstr>
      <vt:lpstr>Объект и предмет исследования:</vt:lpstr>
      <vt:lpstr>Задачи:</vt:lpstr>
      <vt:lpstr>Спасибо за внимание! </vt:lpstr>
    </vt:vector>
  </TitlesOfParts>
  <Company>EKTU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Алина Каримова</dc:creator>
  <cp:lastModifiedBy>Asus</cp:lastModifiedBy>
  <cp:revision>62</cp:revision>
  <dcterms:created xsi:type="dcterms:W3CDTF">2024-02-09T07:19:24Z</dcterms:created>
  <dcterms:modified xsi:type="dcterms:W3CDTF">2024-10-29T05:48:46Z</dcterms:modified>
</cp:coreProperties>
</file>